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57" r:id="rId3"/>
    <p:sldId id="258" r:id="rId4"/>
    <p:sldId id="262" r:id="rId5"/>
    <p:sldId id="277" r:id="rId6"/>
    <p:sldId id="280" r:id="rId7"/>
    <p:sldId id="264" r:id="rId8"/>
    <p:sldId id="269" r:id="rId9"/>
    <p:sldId id="265" r:id="rId10"/>
    <p:sldId id="270" r:id="rId11"/>
    <p:sldId id="271" r:id="rId12"/>
    <p:sldId id="272" r:id="rId13"/>
    <p:sldId id="273" r:id="rId14"/>
    <p:sldId id="275" r:id="rId15"/>
    <p:sldId id="263" r:id="rId16"/>
    <p:sldId id="276" r:id="rId17"/>
    <p:sldId id="27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1C5B"/>
    <a:srgbClr val="1487E6"/>
    <a:srgbClr val="147DFC"/>
    <a:srgbClr val="34A0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18" Type="http://schemas.openxmlformats.org/officeDocument/2006/relationships/image" Target="../media/image2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17" Type="http://schemas.openxmlformats.org/officeDocument/2006/relationships/image" Target="../media/image19.png"/><Relationship Id="rId2" Type="http://schemas.openxmlformats.org/officeDocument/2006/relationships/image" Target="../media/image4.svg"/><Relationship Id="rId16" Type="http://schemas.openxmlformats.org/officeDocument/2006/relationships/image" Target="../media/image18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Relationship Id="rId14" Type="http://schemas.openxmlformats.org/officeDocument/2006/relationships/image" Target="../media/image1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18" Type="http://schemas.openxmlformats.org/officeDocument/2006/relationships/image" Target="../media/image2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17" Type="http://schemas.openxmlformats.org/officeDocument/2006/relationships/image" Target="../media/image19.png"/><Relationship Id="rId2" Type="http://schemas.openxmlformats.org/officeDocument/2006/relationships/image" Target="../media/image4.svg"/><Relationship Id="rId16" Type="http://schemas.openxmlformats.org/officeDocument/2006/relationships/image" Target="../media/image18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Relationship Id="rId14" Type="http://schemas.openxmlformats.org/officeDocument/2006/relationships/image" Target="../media/image1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7B7271-2328-4CCD-9D93-E4A7505D9D07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FD6B4E70-32CE-4E36-A078-4750B8DE549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PROJECT DEFINITION </a:t>
          </a:r>
        </a:p>
      </dgm:t>
    </dgm:pt>
    <dgm:pt modelId="{C7F3AAC5-D398-4A50-AFA2-04943EB5B8EC}" type="parTrans" cxnId="{0505DF89-0E52-4804-9DBE-8AE03F65E2CD}">
      <dgm:prSet/>
      <dgm:spPr/>
      <dgm:t>
        <a:bodyPr/>
        <a:lstStyle/>
        <a:p>
          <a:endParaRPr lang="en-US"/>
        </a:p>
      </dgm:t>
    </dgm:pt>
    <dgm:pt modelId="{B6566FB6-1749-429B-91EA-97F59FBC71FA}" type="sibTrans" cxnId="{0505DF89-0E52-4804-9DBE-8AE03F65E2CD}">
      <dgm:prSet/>
      <dgm:spPr/>
      <dgm:t>
        <a:bodyPr/>
        <a:lstStyle/>
        <a:p>
          <a:endParaRPr lang="en-US"/>
        </a:p>
      </dgm:t>
    </dgm:pt>
    <dgm:pt modelId="{2CC02976-A7B4-48E9-B6FF-6B736F54B0B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FEATURES </a:t>
          </a:r>
        </a:p>
      </dgm:t>
    </dgm:pt>
    <dgm:pt modelId="{DE5ED215-C138-445F-9FBD-3153B1D0BCBB}" type="parTrans" cxnId="{282DC478-665A-4954-904F-DF42140ABA5E}">
      <dgm:prSet/>
      <dgm:spPr/>
      <dgm:t>
        <a:bodyPr/>
        <a:lstStyle/>
        <a:p>
          <a:endParaRPr lang="en-US"/>
        </a:p>
      </dgm:t>
    </dgm:pt>
    <dgm:pt modelId="{6FCF8880-0489-4B02-B471-CEB9EDC14869}" type="sibTrans" cxnId="{282DC478-665A-4954-904F-DF42140ABA5E}">
      <dgm:prSet/>
      <dgm:spPr/>
      <dgm:t>
        <a:bodyPr/>
        <a:lstStyle/>
        <a:p>
          <a:endParaRPr lang="en-US"/>
        </a:p>
      </dgm:t>
    </dgm:pt>
    <dgm:pt modelId="{21611ECA-9E15-494E-8C53-AA9121E4481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WORK PLAN</a:t>
          </a:r>
        </a:p>
      </dgm:t>
    </dgm:pt>
    <dgm:pt modelId="{826A48EA-BF1B-4067-BAB4-7AD95BBA8FB4}" type="parTrans" cxnId="{C33129A5-712A-413A-B3A2-4240991B6D7F}">
      <dgm:prSet/>
      <dgm:spPr/>
      <dgm:t>
        <a:bodyPr/>
        <a:lstStyle/>
        <a:p>
          <a:endParaRPr lang="en-US"/>
        </a:p>
      </dgm:t>
    </dgm:pt>
    <dgm:pt modelId="{8D3C2C4C-74B2-48E9-BB48-7E191444C7AF}" type="sibTrans" cxnId="{C33129A5-712A-413A-B3A2-4240991B6D7F}">
      <dgm:prSet/>
      <dgm:spPr/>
      <dgm:t>
        <a:bodyPr/>
        <a:lstStyle/>
        <a:p>
          <a:endParaRPr lang="en-US"/>
        </a:p>
      </dgm:t>
    </dgm:pt>
    <dgm:pt modelId="{8FED9523-A4E3-4A67-9D01-6F6506718F4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METHODS</a:t>
          </a:r>
          <a:r>
            <a:rPr lang="tr-TR" dirty="0"/>
            <a:t> &amp; TECHNOLOGIES</a:t>
          </a:r>
          <a:r>
            <a:rPr lang="en-US" dirty="0"/>
            <a:t> </a:t>
          </a:r>
        </a:p>
      </dgm:t>
    </dgm:pt>
    <dgm:pt modelId="{32B97B5A-4F63-41A7-8A33-6442C3AE0AE8}" type="parTrans" cxnId="{68AF19AB-7344-46A0-A5CE-F664C75ECD39}">
      <dgm:prSet/>
      <dgm:spPr/>
      <dgm:t>
        <a:bodyPr/>
        <a:lstStyle/>
        <a:p>
          <a:endParaRPr lang="en-US"/>
        </a:p>
      </dgm:t>
    </dgm:pt>
    <dgm:pt modelId="{108492B4-340F-4039-8BF1-EC6E2F00B2CB}" type="sibTrans" cxnId="{68AF19AB-7344-46A0-A5CE-F664C75ECD39}">
      <dgm:prSet/>
      <dgm:spPr/>
      <dgm:t>
        <a:bodyPr/>
        <a:lstStyle/>
        <a:p>
          <a:endParaRPr lang="en-US"/>
        </a:p>
      </dgm:t>
    </dgm:pt>
    <dgm:pt modelId="{8B62D39C-1C0A-4D29-AFA6-31BA61847F7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EXPECTED OUTPUTS</a:t>
          </a:r>
        </a:p>
      </dgm:t>
    </dgm:pt>
    <dgm:pt modelId="{D2F80228-D7AF-4FF2-B23E-D96BA5704731}" type="parTrans" cxnId="{549CB8A9-5DB8-4A5D-9AD3-0716C242C7CF}">
      <dgm:prSet/>
      <dgm:spPr/>
      <dgm:t>
        <a:bodyPr/>
        <a:lstStyle/>
        <a:p>
          <a:endParaRPr lang="en-US"/>
        </a:p>
      </dgm:t>
    </dgm:pt>
    <dgm:pt modelId="{4CE40587-A150-4E47-8A50-40F817C55D68}" type="sibTrans" cxnId="{549CB8A9-5DB8-4A5D-9AD3-0716C242C7CF}">
      <dgm:prSet/>
      <dgm:spPr/>
      <dgm:t>
        <a:bodyPr/>
        <a:lstStyle/>
        <a:p>
          <a:endParaRPr lang="en-US"/>
        </a:p>
      </dgm:t>
    </dgm:pt>
    <dgm:pt modelId="{8BA58B48-2B04-4EBB-9F97-4C77A017435E}">
      <dgm:prSet/>
      <dgm:spPr/>
      <dgm:t>
        <a:bodyPr/>
        <a:lstStyle/>
        <a:p>
          <a:pPr>
            <a:lnSpc>
              <a:spcPct val="100000"/>
            </a:lnSpc>
          </a:pPr>
          <a:r>
            <a:rPr lang="tr-TR" dirty="0"/>
            <a:t>DEMO</a:t>
          </a:r>
          <a:endParaRPr lang="en-US" dirty="0"/>
        </a:p>
      </dgm:t>
    </dgm:pt>
    <dgm:pt modelId="{2F734B89-9DD0-492E-935A-897D88BA9FA4}" type="parTrans" cxnId="{0EAE83CC-9E6B-4DE6-97C8-F204C1F47A19}">
      <dgm:prSet/>
      <dgm:spPr/>
      <dgm:t>
        <a:bodyPr/>
        <a:lstStyle/>
        <a:p>
          <a:endParaRPr lang="en-US"/>
        </a:p>
      </dgm:t>
    </dgm:pt>
    <dgm:pt modelId="{005ECD75-5EAE-47DD-A572-868AC411CB12}" type="sibTrans" cxnId="{0EAE83CC-9E6B-4DE6-97C8-F204C1F47A19}">
      <dgm:prSet/>
      <dgm:spPr/>
      <dgm:t>
        <a:bodyPr/>
        <a:lstStyle/>
        <a:p>
          <a:endParaRPr lang="en-US"/>
        </a:p>
      </dgm:t>
    </dgm:pt>
    <dgm:pt modelId="{30242105-E64A-41A9-8907-4CDC9A443E6C}">
      <dgm:prSet/>
      <dgm:spPr/>
      <dgm:t>
        <a:bodyPr/>
        <a:lstStyle/>
        <a:p>
          <a:pPr>
            <a:lnSpc>
              <a:spcPct val="100000"/>
            </a:lnSpc>
          </a:pPr>
          <a:r>
            <a:rPr lang="tr-TR" dirty="0"/>
            <a:t>POTENTIAL RISKS</a:t>
          </a:r>
          <a:endParaRPr lang="en-US" dirty="0"/>
        </a:p>
      </dgm:t>
    </dgm:pt>
    <dgm:pt modelId="{16B40333-8B61-4CD1-B0A1-90903AE0952C}" type="parTrans" cxnId="{8EA53EAE-59FA-439D-A6F0-6072C372B609}">
      <dgm:prSet/>
      <dgm:spPr/>
      <dgm:t>
        <a:bodyPr/>
        <a:lstStyle/>
        <a:p>
          <a:endParaRPr lang="en-US"/>
        </a:p>
      </dgm:t>
    </dgm:pt>
    <dgm:pt modelId="{7E7F5244-BD72-4EFA-B9D0-28BD2101E52B}" type="sibTrans" cxnId="{8EA53EAE-59FA-439D-A6F0-6072C372B609}">
      <dgm:prSet/>
      <dgm:spPr/>
      <dgm:t>
        <a:bodyPr/>
        <a:lstStyle/>
        <a:p>
          <a:endParaRPr lang="en-US"/>
        </a:p>
      </dgm:t>
    </dgm:pt>
    <dgm:pt modelId="{DBF5994D-62B4-4C26-A390-501A4E2EF565}">
      <dgm:prSet/>
      <dgm:spPr/>
      <dgm:t>
        <a:bodyPr/>
        <a:lstStyle/>
        <a:p>
          <a:pPr>
            <a:lnSpc>
              <a:spcPct val="100000"/>
            </a:lnSpc>
          </a:pPr>
          <a:r>
            <a:rPr lang="tr-TR" dirty="0"/>
            <a:t>SIMILAR PROJECTS</a:t>
          </a:r>
          <a:endParaRPr lang="en-US" dirty="0"/>
        </a:p>
      </dgm:t>
    </dgm:pt>
    <dgm:pt modelId="{AFF7BD5B-0A94-41F7-8D74-FBB40BE61A82}" type="parTrans" cxnId="{B9442C24-03FE-4818-B29C-C86AEC649952}">
      <dgm:prSet/>
      <dgm:spPr/>
      <dgm:t>
        <a:bodyPr/>
        <a:lstStyle/>
        <a:p>
          <a:endParaRPr lang="tr-TR"/>
        </a:p>
      </dgm:t>
    </dgm:pt>
    <dgm:pt modelId="{769270AF-38C3-42BE-99CD-BCDEE6328E5C}" type="sibTrans" cxnId="{B9442C24-03FE-4818-B29C-C86AEC649952}">
      <dgm:prSet/>
      <dgm:spPr/>
      <dgm:t>
        <a:bodyPr/>
        <a:lstStyle/>
        <a:p>
          <a:endParaRPr lang="tr-TR"/>
        </a:p>
      </dgm:t>
    </dgm:pt>
    <dgm:pt modelId="{2DCFA98E-C885-46EF-B3C5-7F6BA40ADE1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QUESTIONS</a:t>
          </a:r>
          <a:endParaRPr lang="en-US" dirty="0"/>
        </a:p>
      </dgm:t>
    </dgm:pt>
    <dgm:pt modelId="{E1673A7E-015F-4119-8B63-7F1004449AE6}" type="parTrans" cxnId="{848F237E-86D7-4979-9C53-19ED618A1FDA}">
      <dgm:prSet/>
      <dgm:spPr/>
      <dgm:t>
        <a:bodyPr/>
        <a:lstStyle/>
        <a:p>
          <a:endParaRPr lang="tr-TR"/>
        </a:p>
      </dgm:t>
    </dgm:pt>
    <dgm:pt modelId="{0A0CE5D7-1541-4B28-BC37-1B2834CE3D1E}" type="sibTrans" cxnId="{848F237E-86D7-4979-9C53-19ED618A1FDA}">
      <dgm:prSet/>
      <dgm:spPr/>
      <dgm:t>
        <a:bodyPr/>
        <a:lstStyle/>
        <a:p>
          <a:endParaRPr lang="tr-TR"/>
        </a:p>
      </dgm:t>
    </dgm:pt>
    <dgm:pt modelId="{E6EEE0EA-F817-4E15-BCE3-2B976D326B14}" type="pres">
      <dgm:prSet presAssocID="{677B7271-2328-4CCD-9D93-E4A7505D9D07}" presName="root" presStyleCnt="0">
        <dgm:presLayoutVars>
          <dgm:dir/>
          <dgm:resizeHandles val="exact"/>
        </dgm:presLayoutVars>
      </dgm:prSet>
      <dgm:spPr/>
    </dgm:pt>
    <dgm:pt modelId="{368C9E48-B44B-450F-B198-5ED138F23B9C}" type="pres">
      <dgm:prSet presAssocID="{FD6B4E70-32CE-4E36-A078-4750B8DE5496}" presName="compNode" presStyleCnt="0"/>
      <dgm:spPr/>
    </dgm:pt>
    <dgm:pt modelId="{DCCB6FE0-9FE7-4018-A7B2-77D7E2929E44}" type="pres">
      <dgm:prSet presAssocID="{FD6B4E70-32CE-4E36-A078-4750B8DE5496}" presName="iconRect" presStyleLbl="node1" presStyleIdx="0" presStyleCnt="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8D60E52B-9324-40D9-A2EA-D0BE3336174A}" type="pres">
      <dgm:prSet presAssocID="{FD6B4E70-32CE-4E36-A078-4750B8DE5496}" presName="spaceRect" presStyleCnt="0"/>
      <dgm:spPr/>
    </dgm:pt>
    <dgm:pt modelId="{8D72E68F-7A32-4A5C-AC9D-D496602D82B0}" type="pres">
      <dgm:prSet presAssocID="{FD6B4E70-32CE-4E36-A078-4750B8DE5496}" presName="textRect" presStyleLbl="revTx" presStyleIdx="0" presStyleCnt="9">
        <dgm:presLayoutVars>
          <dgm:chMax val="1"/>
          <dgm:chPref val="1"/>
        </dgm:presLayoutVars>
      </dgm:prSet>
      <dgm:spPr/>
    </dgm:pt>
    <dgm:pt modelId="{26555AB2-87B5-43B3-B27A-87C9B95641CB}" type="pres">
      <dgm:prSet presAssocID="{B6566FB6-1749-429B-91EA-97F59FBC71FA}" presName="sibTrans" presStyleCnt="0"/>
      <dgm:spPr/>
    </dgm:pt>
    <dgm:pt modelId="{6BD306BA-11CD-4EC5-98C8-5C04B7687A77}" type="pres">
      <dgm:prSet presAssocID="{2CC02976-A7B4-48E9-B6FF-6B736F54B0BD}" presName="compNode" presStyleCnt="0"/>
      <dgm:spPr/>
    </dgm:pt>
    <dgm:pt modelId="{36AE7089-7CF4-4D90-95B5-C6E65D573512}" type="pres">
      <dgm:prSet presAssocID="{2CC02976-A7B4-48E9-B6FF-6B736F54B0BD}" presName="iconRect" presStyleLbl="node1" presStyleIdx="1" presStyleCnt="9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53124B03-57F5-42FB-8F3B-9336B15B9E4A}" type="pres">
      <dgm:prSet presAssocID="{2CC02976-A7B4-48E9-B6FF-6B736F54B0BD}" presName="spaceRect" presStyleCnt="0"/>
      <dgm:spPr/>
    </dgm:pt>
    <dgm:pt modelId="{88DB3FDA-8B70-4FF5-B09F-82258879FBC3}" type="pres">
      <dgm:prSet presAssocID="{2CC02976-A7B4-48E9-B6FF-6B736F54B0BD}" presName="textRect" presStyleLbl="revTx" presStyleIdx="1" presStyleCnt="9">
        <dgm:presLayoutVars>
          <dgm:chMax val="1"/>
          <dgm:chPref val="1"/>
        </dgm:presLayoutVars>
      </dgm:prSet>
      <dgm:spPr/>
    </dgm:pt>
    <dgm:pt modelId="{FBD2BF59-8DBB-4F77-AE39-86C396DF6D23}" type="pres">
      <dgm:prSet presAssocID="{6FCF8880-0489-4B02-B471-CEB9EDC14869}" presName="sibTrans" presStyleCnt="0"/>
      <dgm:spPr/>
    </dgm:pt>
    <dgm:pt modelId="{30EC640D-96D4-48CE-A95E-5FDD4F748BE7}" type="pres">
      <dgm:prSet presAssocID="{DBF5994D-62B4-4C26-A390-501A4E2EF565}" presName="compNode" presStyleCnt="0"/>
      <dgm:spPr/>
    </dgm:pt>
    <dgm:pt modelId="{3BD7833B-E10D-411B-9716-AE4CD44B77A5}" type="pres">
      <dgm:prSet presAssocID="{DBF5994D-62B4-4C26-A390-501A4E2EF565}" presName="iconRect" presStyleLbl="node1" presStyleIdx="2" presStyleCnt="9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rs with solid fill"/>
        </a:ext>
      </dgm:extLst>
    </dgm:pt>
    <dgm:pt modelId="{34879E30-B2AA-4371-91AE-16FD7C9D47EB}" type="pres">
      <dgm:prSet presAssocID="{DBF5994D-62B4-4C26-A390-501A4E2EF565}" presName="spaceRect" presStyleCnt="0"/>
      <dgm:spPr/>
    </dgm:pt>
    <dgm:pt modelId="{71CD27D9-F040-41E9-A7C6-14E932E4B720}" type="pres">
      <dgm:prSet presAssocID="{DBF5994D-62B4-4C26-A390-501A4E2EF565}" presName="textRect" presStyleLbl="revTx" presStyleIdx="2" presStyleCnt="9">
        <dgm:presLayoutVars>
          <dgm:chMax val="1"/>
          <dgm:chPref val="1"/>
        </dgm:presLayoutVars>
      </dgm:prSet>
      <dgm:spPr/>
    </dgm:pt>
    <dgm:pt modelId="{B1BBFF14-CE95-4172-95B7-AB5D6F10E4A3}" type="pres">
      <dgm:prSet presAssocID="{769270AF-38C3-42BE-99CD-BCDEE6328E5C}" presName="sibTrans" presStyleCnt="0"/>
      <dgm:spPr/>
    </dgm:pt>
    <dgm:pt modelId="{22AECFBE-FB09-4B24-9882-3F3F7239F9A1}" type="pres">
      <dgm:prSet presAssocID="{21611ECA-9E15-494E-8C53-AA9121E44816}" presName="compNode" presStyleCnt="0"/>
      <dgm:spPr/>
    </dgm:pt>
    <dgm:pt modelId="{3364EF41-F6DC-4A3B-9CA4-59E214E32E63}" type="pres">
      <dgm:prSet presAssocID="{21611ECA-9E15-494E-8C53-AA9121E44816}" presName="iconRect" presStyleLbl="node1" presStyleIdx="3" presStyleCnt="9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6BCB2E3C-0BD2-4CF8-94AA-912D85A6619B}" type="pres">
      <dgm:prSet presAssocID="{21611ECA-9E15-494E-8C53-AA9121E44816}" presName="spaceRect" presStyleCnt="0"/>
      <dgm:spPr/>
    </dgm:pt>
    <dgm:pt modelId="{F6CA114F-2743-4516-B82B-F107BE702BF0}" type="pres">
      <dgm:prSet presAssocID="{21611ECA-9E15-494E-8C53-AA9121E44816}" presName="textRect" presStyleLbl="revTx" presStyleIdx="3" presStyleCnt="9">
        <dgm:presLayoutVars>
          <dgm:chMax val="1"/>
          <dgm:chPref val="1"/>
        </dgm:presLayoutVars>
      </dgm:prSet>
      <dgm:spPr/>
    </dgm:pt>
    <dgm:pt modelId="{E3B430D5-4BE6-48CA-BCA2-C6E4749D7C03}" type="pres">
      <dgm:prSet presAssocID="{8D3C2C4C-74B2-48E9-BB48-7E191444C7AF}" presName="sibTrans" presStyleCnt="0"/>
      <dgm:spPr/>
    </dgm:pt>
    <dgm:pt modelId="{7381D7B3-E4E6-4676-9BF4-880552221741}" type="pres">
      <dgm:prSet presAssocID="{8FED9523-A4E3-4A67-9D01-6F6506718F46}" presName="compNode" presStyleCnt="0"/>
      <dgm:spPr/>
    </dgm:pt>
    <dgm:pt modelId="{A9C4A490-F501-4BD9-84AC-2FE9D9B68BE4}" type="pres">
      <dgm:prSet presAssocID="{8FED9523-A4E3-4A67-9D01-6F6506718F46}" presName="iconRect" presStyleLbl="node1" presStyleIdx="4" presStyleCnt="9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croscope"/>
        </a:ext>
      </dgm:extLst>
    </dgm:pt>
    <dgm:pt modelId="{D257E5FC-F1C7-4409-8B24-70564E90557D}" type="pres">
      <dgm:prSet presAssocID="{8FED9523-A4E3-4A67-9D01-6F6506718F46}" presName="spaceRect" presStyleCnt="0"/>
      <dgm:spPr/>
    </dgm:pt>
    <dgm:pt modelId="{26BAF8E3-37B8-4084-A1F8-8CB8C325CEF3}" type="pres">
      <dgm:prSet presAssocID="{8FED9523-A4E3-4A67-9D01-6F6506718F46}" presName="textRect" presStyleLbl="revTx" presStyleIdx="4" presStyleCnt="9">
        <dgm:presLayoutVars>
          <dgm:chMax val="1"/>
          <dgm:chPref val="1"/>
        </dgm:presLayoutVars>
      </dgm:prSet>
      <dgm:spPr/>
    </dgm:pt>
    <dgm:pt modelId="{54C0F6A3-2BD4-4F61-B683-CF62BCA49436}" type="pres">
      <dgm:prSet presAssocID="{108492B4-340F-4039-8BF1-EC6E2F00B2CB}" presName="sibTrans" presStyleCnt="0"/>
      <dgm:spPr/>
    </dgm:pt>
    <dgm:pt modelId="{0AF923E1-D517-4D6B-A85B-C65F7208DDA2}" type="pres">
      <dgm:prSet presAssocID="{8B62D39C-1C0A-4D29-AFA6-31BA61847F76}" presName="compNode" presStyleCnt="0"/>
      <dgm:spPr/>
    </dgm:pt>
    <dgm:pt modelId="{FF3FABC0-2BBF-43B2-9E4F-E6E1D5DA29FE}" type="pres">
      <dgm:prSet presAssocID="{8B62D39C-1C0A-4D29-AFA6-31BA61847F76}" presName="iconRect" presStyleLbl="node1" presStyleIdx="5" presStyleCnt="9" custLinFactX="227424" custLinFactNeighborX="300000" custLinFactNeighborY="14017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06BA193A-70DC-44F9-BA03-1512C2BCA529}" type="pres">
      <dgm:prSet presAssocID="{8B62D39C-1C0A-4D29-AFA6-31BA61847F76}" presName="spaceRect" presStyleCnt="0"/>
      <dgm:spPr/>
    </dgm:pt>
    <dgm:pt modelId="{5F6A3D81-2BEF-4733-B1E2-8839F42AA000}" type="pres">
      <dgm:prSet presAssocID="{8B62D39C-1C0A-4D29-AFA6-31BA61847F76}" presName="textRect" presStyleLbl="revTx" presStyleIdx="5" presStyleCnt="9" custLinFactNeighborX="9463" custLinFactNeighborY="0">
        <dgm:presLayoutVars>
          <dgm:chMax val="1"/>
          <dgm:chPref val="1"/>
        </dgm:presLayoutVars>
      </dgm:prSet>
      <dgm:spPr/>
    </dgm:pt>
    <dgm:pt modelId="{5D593ED2-7BA9-4E1C-8882-D3C4A583C021}" type="pres">
      <dgm:prSet presAssocID="{4CE40587-A150-4E47-8A50-40F817C55D68}" presName="sibTrans" presStyleCnt="0"/>
      <dgm:spPr/>
    </dgm:pt>
    <dgm:pt modelId="{5E035BA7-20BB-44D5-BD75-E23B613C6308}" type="pres">
      <dgm:prSet presAssocID="{8BA58B48-2B04-4EBB-9F97-4C77A017435E}" presName="compNode" presStyleCnt="0"/>
      <dgm:spPr/>
    </dgm:pt>
    <dgm:pt modelId="{061AF507-A78A-4313-9FAD-165B77CEAE93}" type="pres">
      <dgm:prSet presAssocID="{8BA58B48-2B04-4EBB-9F97-4C77A017435E}" presName="iconRect" presStyleLbl="node1" presStyleIdx="6" presStyleCnt="9" custLinFactX="-100000" custLinFactNeighborX="-137373" custLinFactNeighborY="14017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10D43779-2906-467C-A420-7B0608FA6D4C}" type="pres">
      <dgm:prSet presAssocID="{8BA58B48-2B04-4EBB-9F97-4C77A017435E}" presName="spaceRect" presStyleCnt="0"/>
      <dgm:spPr/>
    </dgm:pt>
    <dgm:pt modelId="{4C0A5B13-94C0-4E40-992B-C02DB6CE8B00}" type="pres">
      <dgm:prSet presAssocID="{8BA58B48-2B04-4EBB-9F97-4C77A017435E}" presName="textRect" presStyleLbl="revTx" presStyleIdx="6" presStyleCnt="9">
        <dgm:presLayoutVars>
          <dgm:chMax val="1"/>
          <dgm:chPref val="1"/>
        </dgm:presLayoutVars>
      </dgm:prSet>
      <dgm:spPr/>
    </dgm:pt>
    <dgm:pt modelId="{6C31C453-012D-48DD-8FE1-EB0660C161C7}" type="pres">
      <dgm:prSet presAssocID="{005ECD75-5EAE-47DD-A572-868AC411CB12}" presName="sibTrans" presStyleCnt="0"/>
      <dgm:spPr/>
    </dgm:pt>
    <dgm:pt modelId="{915AA7BB-A9A2-44E5-A67C-4762474A4D61}" type="pres">
      <dgm:prSet presAssocID="{30242105-E64A-41A9-8907-4CDC9A443E6C}" presName="compNode" presStyleCnt="0"/>
      <dgm:spPr/>
    </dgm:pt>
    <dgm:pt modelId="{F604F298-179D-421E-8316-B4BACEF40531}" type="pres">
      <dgm:prSet presAssocID="{30242105-E64A-41A9-8907-4CDC9A443E6C}" presName="iconRect" presStyleLbl="node1" presStyleIdx="7" presStyleCnt="9" custLinFactX="-100000" custLinFactNeighborX="-158736" custLinFactNeighborY="14017"/>
      <dgm:spPr>
        <a:blipFill>
          <a:blip xmlns:r="http://schemas.openxmlformats.org/officeDocument/2006/relationships"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"/>
        </a:ext>
      </dgm:extLst>
    </dgm:pt>
    <dgm:pt modelId="{E335B0EF-DDCD-44E4-890A-95C64416EDEE}" type="pres">
      <dgm:prSet presAssocID="{30242105-E64A-41A9-8907-4CDC9A443E6C}" presName="spaceRect" presStyleCnt="0"/>
      <dgm:spPr/>
    </dgm:pt>
    <dgm:pt modelId="{46BA5B4B-3F46-46EC-995B-60F45483234C}" type="pres">
      <dgm:prSet presAssocID="{30242105-E64A-41A9-8907-4CDC9A443E6C}" presName="textRect" presStyleLbl="revTx" presStyleIdx="7" presStyleCnt="9">
        <dgm:presLayoutVars>
          <dgm:chMax val="1"/>
          <dgm:chPref val="1"/>
        </dgm:presLayoutVars>
      </dgm:prSet>
      <dgm:spPr/>
    </dgm:pt>
    <dgm:pt modelId="{48D7D692-4F1A-4513-9FA2-6AA65F59C3B0}" type="pres">
      <dgm:prSet presAssocID="{7E7F5244-BD72-4EFA-B9D0-28BD2101E52B}" presName="sibTrans" presStyleCnt="0"/>
      <dgm:spPr/>
    </dgm:pt>
    <dgm:pt modelId="{5BDC1E46-4619-4723-BC08-689D41DCFAEF}" type="pres">
      <dgm:prSet presAssocID="{2DCFA98E-C885-46EF-B3C5-7F6BA40ADE18}" presName="compNode" presStyleCnt="0"/>
      <dgm:spPr/>
    </dgm:pt>
    <dgm:pt modelId="{01AB8657-E9D9-42A9-AB33-F295E3462DCF}" type="pres">
      <dgm:prSet presAssocID="{2DCFA98E-C885-46EF-B3C5-7F6BA40ADE18}" presName="iconRect" presStyleLbl="node1" presStyleIdx="8" presStyleCnt="9"/>
      <dgm:spPr>
        <a:blipFill>
          <a:blip xmlns:r="http://schemas.openxmlformats.org/officeDocument/2006/relationships"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Question Mark with solid fill"/>
        </a:ext>
      </dgm:extLst>
    </dgm:pt>
    <dgm:pt modelId="{C1D40303-2280-4C4A-A9F4-BAE651F01B9E}" type="pres">
      <dgm:prSet presAssocID="{2DCFA98E-C885-46EF-B3C5-7F6BA40ADE18}" presName="spaceRect" presStyleCnt="0"/>
      <dgm:spPr/>
    </dgm:pt>
    <dgm:pt modelId="{7049FE1D-DA4B-4922-ACC4-1F954CF1959E}" type="pres">
      <dgm:prSet presAssocID="{2DCFA98E-C885-46EF-B3C5-7F6BA40ADE18}" presName="textRect" presStyleLbl="revTx" presStyleIdx="8" presStyleCnt="9">
        <dgm:presLayoutVars>
          <dgm:chMax val="1"/>
          <dgm:chPref val="1"/>
        </dgm:presLayoutVars>
      </dgm:prSet>
      <dgm:spPr/>
    </dgm:pt>
  </dgm:ptLst>
  <dgm:cxnLst>
    <dgm:cxn modelId="{AA6FFD04-AFCF-4DD1-919E-D92AEB0073C7}" type="presOf" srcId="{2DCFA98E-C885-46EF-B3C5-7F6BA40ADE18}" destId="{7049FE1D-DA4B-4922-ACC4-1F954CF1959E}" srcOrd="0" destOrd="0" presId="urn:microsoft.com/office/officeart/2018/2/layout/IconLabelList"/>
    <dgm:cxn modelId="{773A6E05-EC09-4268-A199-BA1CDF839697}" type="presOf" srcId="{FD6B4E70-32CE-4E36-A078-4750B8DE5496}" destId="{8D72E68F-7A32-4A5C-AC9D-D496602D82B0}" srcOrd="0" destOrd="0" presId="urn:microsoft.com/office/officeart/2018/2/layout/IconLabelList"/>
    <dgm:cxn modelId="{753B550F-CB8B-4882-9F6B-8D76023DC47B}" type="presOf" srcId="{677B7271-2328-4CCD-9D93-E4A7505D9D07}" destId="{E6EEE0EA-F817-4E15-BCE3-2B976D326B14}" srcOrd="0" destOrd="0" presId="urn:microsoft.com/office/officeart/2018/2/layout/IconLabelList"/>
    <dgm:cxn modelId="{35C51624-1BE4-4844-8C99-D48E94766D6A}" type="presOf" srcId="{DBF5994D-62B4-4C26-A390-501A4E2EF565}" destId="{71CD27D9-F040-41E9-A7C6-14E932E4B720}" srcOrd="0" destOrd="0" presId="urn:microsoft.com/office/officeart/2018/2/layout/IconLabelList"/>
    <dgm:cxn modelId="{B9442C24-03FE-4818-B29C-C86AEC649952}" srcId="{677B7271-2328-4CCD-9D93-E4A7505D9D07}" destId="{DBF5994D-62B4-4C26-A390-501A4E2EF565}" srcOrd="2" destOrd="0" parTransId="{AFF7BD5B-0A94-41F7-8D74-FBB40BE61A82}" sibTransId="{769270AF-38C3-42BE-99CD-BCDEE6328E5C}"/>
    <dgm:cxn modelId="{282DC478-665A-4954-904F-DF42140ABA5E}" srcId="{677B7271-2328-4CCD-9D93-E4A7505D9D07}" destId="{2CC02976-A7B4-48E9-B6FF-6B736F54B0BD}" srcOrd="1" destOrd="0" parTransId="{DE5ED215-C138-445F-9FBD-3153B1D0BCBB}" sibTransId="{6FCF8880-0489-4B02-B471-CEB9EDC14869}"/>
    <dgm:cxn modelId="{848F237E-86D7-4979-9C53-19ED618A1FDA}" srcId="{677B7271-2328-4CCD-9D93-E4A7505D9D07}" destId="{2DCFA98E-C885-46EF-B3C5-7F6BA40ADE18}" srcOrd="8" destOrd="0" parTransId="{E1673A7E-015F-4119-8B63-7F1004449AE6}" sibTransId="{0A0CE5D7-1541-4B28-BC37-1B2834CE3D1E}"/>
    <dgm:cxn modelId="{0505DF89-0E52-4804-9DBE-8AE03F65E2CD}" srcId="{677B7271-2328-4CCD-9D93-E4A7505D9D07}" destId="{FD6B4E70-32CE-4E36-A078-4750B8DE5496}" srcOrd="0" destOrd="0" parTransId="{C7F3AAC5-D398-4A50-AFA2-04943EB5B8EC}" sibTransId="{B6566FB6-1749-429B-91EA-97F59FBC71FA}"/>
    <dgm:cxn modelId="{2E7CA38B-2760-4376-9BE5-AEB9AF19EE60}" type="presOf" srcId="{2CC02976-A7B4-48E9-B6FF-6B736F54B0BD}" destId="{88DB3FDA-8B70-4FF5-B09F-82258879FBC3}" srcOrd="0" destOrd="0" presId="urn:microsoft.com/office/officeart/2018/2/layout/IconLabelList"/>
    <dgm:cxn modelId="{C33129A5-712A-413A-B3A2-4240991B6D7F}" srcId="{677B7271-2328-4CCD-9D93-E4A7505D9D07}" destId="{21611ECA-9E15-494E-8C53-AA9121E44816}" srcOrd="3" destOrd="0" parTransId="{826A48EA-BF1B-4067-BAB4-7AD95BBA8FB4}" sibTransId="{8D3C2C4C-74B2-48E9-BB48-7E191444C7AF}"/>
    <dgm:cxn modelId="{F50705A6-0ACE-48CB-888D-6844AE0D3980}" type="presOf" srcId="{8BA58B48-2B04-4EBB-9F97-4C77A017435E}" destId="{4C0A5B13-94C0-4E40-992B-C02DB6CE8B00}" srcOrd="0" destOrd="0" presId="urn:microsoft.com/office/officeart/2018/2/layout/IconLabelList"/>
    <dgm:cxn modelId="{549CB8A9-5DB8-4A5D-9AD3-0716C242C7CF}" srcId="{677B7271-2328-4CCD-9D93-E4A7505D9D07}" destId="{8B62D39C-1C0A-4D29-AFA6-31BA61847F76}" srcOrd="5" destOrd="0" parTransId="{D2F80228-D7AF-4FF2-B23E-D96BA5704731}" sibTransId="{4CE40587-A150-4E47-8A50-40F817C55D68}"/>
    <dgm:cxn modelId="{68AF19AB-7344-46A0-A5CE-F664C75ECD39}" srcId="{677B7271-2328-4CCD-9D93-E4A7505D9D07}" destId="{8FED9523-A4E3-4A67-9D01-6F6506718F46}" srcOrd="4" destOrd="0" parTransId="{32B97B5A-4F63-41A7-8A33-6442C3AE0AE8}" sibTransId="{108492B4-340F-4039-8BF1-EC6E2F00B2CB}"/>
    <dgm:cxn modelId="{8EA53EAE-59FA-439D-A6F0-6072C372B609}" srcId="{677B7271-2328-4CCD-9D93-E4A7505D9D07}" destId="{30242105-E64A-41A9-8907-4CDC9A443E6C}" srcOrd="7" destOrd="0" parTransId="{16B40333-8B61-4CD1-B0A1-90903AE0952C}" sibTransId="{7E7F5244-BD72-4EFA-B9D0-28BD2101E52B}"/>
    <dgm:cxn modelId="{7EC8ECB5-6B09-4F93-BDAB-81B9D40F0991}" type="presOf" srcId="{8B62D39C-1C0A-4D29-AFA6-31BA61847F76}" destId="{5F6A3D81-2BEF-4733-B1E2-8839F42AA000}" srcOrd="0" destOrd="0" presId="urn:microsoft.com/office/officeart/2018/2/layout/IconLabelList"/>
    <dgm:cxn modelId="{D4CE12B8-9F92-4799-B275-9B0E7C062D36}" type="presOf" srcId="{30242105-E64A-41A9-8907-4CDC9A443E6C}" destId="{46BA5B4B-3F46-46EC-995B-60F45483234C}" srcOrd="0" destOrd="0" presId="urn:microsoft.com/office/officeart/2018/2/layout/IconLabelList"/>
    <dgm:cxn modelId="{0EAE83CC-9E6B-4DE6-97C8-F204C1F47A19}" srcId="{677B7271-2328-4CCD-9D93-E4A7505D9D07}" destId="{8BA58B48-2B04-4EBB-9F97-4C77A017435E}" srcOrd="6" destOrd="0" parTransId="{2F734B89-9DD0-492E-935A-897D88BA9FA4}" sibTransId="{005ECD75-5EAE-47DD-A572-868AC411CB12}"/>
    <dgm:cxn modelId="{FF924EE7-6D64-4973-BB21-360D7574ACB9}" type="presOf" srcId="{8FED9523-A4E3-4A67-9D01-6F6506718F46}" destId="{26BAF8E3-37B8-4084-A1F8-8CB8C325CEF3}" srcOrd="0" destOrd="0" presId="urn:microsoft.com/office/officeart/2018/2/layout/IconLabelList"/>
    <dgm:cxn modelId="{70B64AF3-4A5B-457B-B2E5-B8CF712A2223}" type="presOf" srcId="{21611ECA-9E15-494E-8C53-AA9121E44816}" destId="{F6CA114F-2743-4516-B82B-F107BE702BF0}" srcOrd="0" destOrd="0" presId="urn:microsoft.com/office/officeart/2018/2/layout/IconLabelList"/>
    <dgm:cxn modelId="{69542B88-EB36-49DD-B8C0-56A2B8327A9D}" type="presParOf" srcId="{E6EEE0EA-F817-4E15-BCE3-2B976D326B14}" destId="{368C9E48-B44B-450F-B198-5ED138F23B9C}" srcOrd="0" destOrd="0" presId="urn:microsoft.com/office/officeart/2018/2/layout/IconLabelList"/>
    <dgm:cxn modelId="{2CB91865-5C41-430A-A9FD-36BFEC3ECA83}" type="presParOf" srcId="{368C9E48-B44B-450F-B198-5ED138F23B9C}" destId="{DCCB6FE0-9FE7-4018-A7B2-77D7E2929E44}" srcOrd="0" destOrd="0" presId="urn:microsoft.com/office/officeart/2018/2/layout/IconLabelList"/>
    <dgm:cxn modelId="{CABF6C3D-F765-4389-A8DB-791CBFA83E7F}" type="presParOf" srcId="{368C9E48-B44B-450F-B198-5ED138F23B9C}" destId="{8D60E52B-9324-40D9-A2EA-D0BE3336174A}" srcOrd="1" destOrd="0" presId="urn:microsoft.com/office/officeart/2018/2/layout/IconLabelList"/>
    <dgm:cxn modelId="{93B611F4-6A42-4469-9DBF-A718DEBD1CEB}" type="presParOf" srcId="{368C9E48-B44B-450F-B198-5ED138F23B9C}" destId="{8D72E68F-7A32-4A5C-AC9D-D496602D82B0}" srcOrd="2" destOrd="0" presId="urn:microsoft.com/office/officeart/2018/2/layout/IconLabelList"/>
    <dgm:cxn modelId="{DD7FF2E2-AF93-42F7-81B4-22EA7947E086}" type="presParOf" srcId="{E6EEE0EA-F817-4E15-BCE3-2B976D326B14}" destId="{26555AB2-87B5-43B3-B27A-87C9B95641CB}" srcOrd="1" destOrd="0" presId="urn:microsoft.com/office/officeart/2018/2/layout/IconLabelList"/>
    <dgm:cxn modelId="{25D4BF11-82FB-4379-AD52-322CF866795D}" type="presParOf" srcId="{E6EEE0EA-F817-4E15-BCE3-2B976D326B14}" destId="{6BD306BA-11CD-4EC5-98C8-5C04B7687A77}" srcOrd="2" destOrd="0" presId="urn:microsoft.com/office/officeart/2018/2/layout/IconLabelList"/>
    <dgm:cxn modelId="{1CDEF3A4-D45D-43F4-BA65-F6E2C613AC12}" type="presParOf" srcId="{6BD306BA-11CD-4EC5-98C8-5C04B7687A77}" destId="{36AE7089-7CF4-4D90-95B5-C6E65D573512}" srcOrd="0" destOrd="0" presId="urn:microsoft.com/office/officeart/2018/2/layout/IconLabelList"/>
    <dgm:cxn modelId="{9BB25B8E-C427-4A8A-8F2A-D7626596768D}" type="presParOf" srcId="{6BD306BA-11CD-4EC5-98C8-5C04B7687A77}" destId="{53124B03-57F5-42FB-8F3B-9336B15B9E4A}" srcOrd="1" destOrd="0" presId="urn:microsoft.com/office/officeart/2018/2/layout/IconLabelList"/>
    <dgm:cxn modelId="{44A56422-2923-4345-B81F-2A190B4FD36F}" type="presParOf" srcId="{6BD306BA-11CD-4EC5-98C8-5C04B7687A77}" destId="{88DB3FDA-8B70-4FF5-B09F-82258879FBC3}" srcOrd="2" destOrd="0" presId="urn:microsoft.com/office/officeart/2018/2/layout/IconLabelList"/>
    <dgm:cxn modelId="{E650BA5C-A33D-4424-A60E-901062F60286}" type="presParOf" srcId="{E6EEE0EA-F817-4E15-BCE3-2B976D326B14}" destId="{FBD2BF59-8DBB-4F77-AE39-86C396DF6D23}" srcOrd="3" destOrd="0" presId="urn:microsoft.com/office/officeart/2018/2/layout/IconLabelList"/>
    <dgm:cxn modelId="{D8AC1238-E487-4BBF-840F-D3E95806EA17}" type="presParOf" srcId="{E6EEE0EA-F817-4E15-BCE3-2B976D326B14}" destId="{30EC640D-96D4-48CE-A95E-5FDD4F748BE7}" srcOrd="4" destOrd="0" presId="urn:microsoft.com/office/officeart/2018/2/layout/IconLabelList"/>
    <dgm:cxn modelId="{0236812F-B751-4FF9-9FB2-76A8B1B3BA08}" type="presParOf" srcId="{30EC640D-96D4-48CE-A95E-5FDD4F748BE7}" destId="{3BD7833B-E10D-411B-9716-AE4CD44B77A5}" srcOrd="0" destOrd="0" presId="urn:microsoft.com/office/officeart/2018/2/layout/IconLabelList"/>
    <dgm:cxn modelId="{92968B99-FABA-47C5-A9DE-FD4939F0AD23}" type="presParOf" srcId="{30EC640D-96D4-48CE-A95E-5FDD4F748BE7}" destId="{34879E30-B2AA-4371-91AE-16FD7C9D47EB}" srcOrd="1" destOrd="0" presId="urn:microsoft.com/office/officeart/2018/2/layout/IconLabelList"/>
    <dgm:cxn modelId="{17969999-1B10-4143-A838-CABA7611DF02}" type="presParOf" srcId="{30EC640D-96D4-48CE-A95E-5FDD4F748BE7}" destId="{71CD27D9-F040-41E9-A7C6-14E932E4B720}" srcOrd="2" destOrd="0" presId="urn:microsoft.com/office/officeart/2018/2/layout/IconLabelList"/>
    <dgm:cxn modelId="{34C4103B-834F-4CD7-9198-1819FD6A396A}" type="presParOf" srcId="{E6EEE0EA-F817-4E15-BCE3-2B976D326B14}" destId="{B1BBFF14-CE95-4172-95B7-AB5D6F10E4A3}" srcOrd="5" destOrd="0" presId="urn:microsoft.com/office/officeart/2018/2/layout/IconLabelList"/>
    <dgm:cxn modelId="{DCA5696A-34B6-44A1-965A-9BF47D8511FA}" type="presParOf" srcId="{E6EEE0EA-F817-4E15-BCE3-2B976D326B14}" destId="{22AECFBE-FB09-4B24-9882-3F3F7239F9A1}" srcOrd="6" destOrd="0" presId="urn:microsoft.com/office/officeart/2018/2/layout/IconLabelList"/>
    <dgm:cxn modelId="{35AB5717-5BE8-4ACD-B582-8BE8F1413BBA}" type="presParOf" srcId="{22AECFBE-FB09-4B24-9882-3F3F7239F9A1}" destId="{3364EF41-F6DC-4A3B-9CA4-59E214E32E63}" srcOrd="0" destOrd="0" presId="urn:microsoft.com/office/officeart/2018/2/layout/IconLabelList"/>
    <dgm:cxn modelId="{EEC4DE0B-1716-43A8-940E-D00DF3B990D4}" type="presParOf" srcId="{22AECFBE-FB09-4B24-9882-3F3F7239F9A1}" destId="{6BCB2E3C-0BD2-4CF8-94AA-912D85A6619B}" srcOrd="1" destOrd="0" presId="urn:microsoft.com/office/officeart/2018/2/layout/IconLabelList"/>
    <dgm:cxn modelId="{A78190B9-2F9A-4B61-A586-801FFAA3A548}" type="presParOf" srcId="{22AECFBE-FB09-4B24-9882-3F3F7239F9A1}" destId="{F6CA114F-2743-4516-B82B-F107BE702BF0}" srcOrd="2" destOrd="0" presId="urn:microsoft.com/office/officeart/2018/2/layout/IconLabelList"/>
    <dgm:cxn modelId="{EB0F7831-D09F-4401-8E3F-8D98A07DE1E8}" type="presParOf" srcId="{E6EEE0EA-F817-4E15-BCE3-2B976D326B14}" destId="{E3B430D5-4BE6-48CA-BCA2-C6E4749D7C03}" srcOrd="7" destOrd="0" presId="urn:microsoft.com/office/officeart/2018/2/layout/IconLabelList"/>
    <dgm:cxn modelId="{CCFD9841-8710-41DE-A793-630FE1FB2D79}" type="presParOf" srcId="{E6EEE0EA-F817-4E15-BCE3-2B976D326B14}" destId="{7381D7B3-E4E6-4676-9BF4-880552221741}" srcOrd="8" destOrd="0" presId="urn:microsoft.com/office/officeart/2018/2/layout/IconLabelList"/>
    <dgm:cxn modelId="{96751512-3A2F-4DC0-9EDF-95357F619D65}" type="presParOf" srcId="{7381D7B3-E4E6-4676-9BF4-880552221741}" destId="{A9C4A490-F501-4BD9-84AC-2FE9D9B68BE4}" srcOrd="0" destOrd="0" presId="urn:microsoft.com/office/officeart/2018/2/layout/IconLabelList"/>
    <dgm:cxn modelId="{513A6CF6-C476-4AD6-8495-01A431B7A8E8}" type="presParOf" srcId="{7381D7B3-E4E6-4676-9BF4-880552221741}" destId="{D257E5FC-F1C7-4409-8B24-70564E90557D}" srcOrd="1" destOrd="0" presId="urn:microsoft.com/office/officeart/2018/2/layout/IconLabelList"/>
    <dgm:cxn modelId="{40381873-B970-44F9-8BDD-2546A957D696}" type="presParOf" srcId="{7381D7B3-E4E6-4676-9BF4-880552221741}" destId="{26BAF8E3-37B8-4084-A1F8-8CB8C325CEF3}" srcOrd="2" destOrd="0" presId="urn:microsoft.com/office/officeart/2018/2/layout/IconLabelList"/>
    <dgm:cxn modelId="{E29F79AD-88EE-49B6-9149-C8235E2CC436}" type="presParOf" srcId="{E6EEE0EA-F817-4E15-BCE3-2B976D326B14}" destId="{54C0F6A3-2BD4-4F61-B683-CF62BCA49436}" srcOrd="9" destOrd="0" presId="urn:microsoft.com/office/officeart/2018/2/layout/IconLabelList"/>
    <dgm:cxn modelId="{02A9141D-338A-4881-886C-AA8649B5366A}" type="presParOf" srcId="{E6EEE0EA-F817-4E15-BCE3-2B976D326B14}" destId="{0AF923E1-D517-4D6B-A85B-C65F7208DDA2}" srcOrd="10" destOrd="0" presId="urn:microsoft.com/office/officeart/2018/2/layout/IconLabelList"/>
    <dgm:cxn modelId="{CBFC7978-49B5-41B1-A80F-E02667728300}" type="presParOf" srcId="{0AF923E1-D517-4D6B-A85B-C65F7208DDA2}" destId="{FF3FABC0-2BBF-43B2-9E4F-E6E1D5DA29FE}" srcOrd="0" destOrd="0" presId="urn:microsoft.com/office/officeart/2018/2/layout/IconLabelList"/>
    <dgm:cxn modelId="{DFB2EEFE-477E-4E98-9777-62E3A33FF43D}" type="presParOf" srcId="{0AF923E1-D517-4D6B-A85B-C65F7208DDA2}" destId="{06BA193A-70DC-44F9-BA03-1512C2BCA529}" srcOrd="1" destOrd="0" presId="urn:microsoft.com/office/officeart/2018/2/layout/IconLabelList"/>
    <dgm:cxn modelId="{A72685B3-ADD1-47C5-8A66-30808E1F5E18}" type="presParOf" srcId="{0AF923E1-D517-4D6B-A85B-C65F7208DDA2}" destId="{5F6A3D81-2BEF-4733-B1E2-8839F42AA000}" srcOrd="2" destOrd="0" presId="urn:microsoft.com/office/officeart/2018/2/layout/IconLabelList"/>
    <dgm:cxn modelId="{C98121DB-225A-4C20-9063-3252892BAF77}" type="presParOf" srcId="{E6EEE0EA-F817-4E15-BCE3-2B976D326B14}" destId="{5D593ED2-7BA9-4E1C-8882-D3C4A583C021}" srcOrd="11" destOrd="0" presId="urn:microsoft.com/office/officeart/2018/2/layout/IconLabelList"/>
    <dgm:cxn modelId="{878A6581-21D3-4F3C-AD8A-4285E6779C2D}" type="presParOf" srcId="{E6EEE0EA-F817-4E15-BCE3-2B976D326B14}" destId="{5E035BA7-20BB-44D5-BD75-E23B613C6308}" srcOrd="12" destOrd="0" presId="urn:microsoft.com/office/officeart/2018/2/layout/IconLabelList"/>
    <dgm:cxn modelId="{71BB1785-65CE-485B-A762-9BC8847988D7}" type="presParOf" srcId="{5E035BA7-20BB-44D5-BD75-E23B613C6308}" destId="{061AF507-A78A-4313-9FAD-165B77CEAE93}" srcOrd="0" destOrd="0" presId="urn:microsoft.com/office/officeart/2018/2/layout/IconLabelList"/>
    <dgm:cxn modelId="{AFDDD492-75A3-4103-98A0-35667D842D24}" type="presParOf" srcId="{5E035BA7-20BB-44D5-BD75-E23B613C6308}" destId="{10D43779-2906-467C-A420-7B0608FA6D4C}" srcOrd="1" destOrd="0" presId="urn:microsoft.com/office/officeart/2018/2/layout/IconLabelList"/>
    <dgm:cxn modelId="{2D0A5AF8-5F5B-4BB5-9D77-76E38474F345}" type="presParOf" srcId="{5E035BA7-20BB-44D5-BD75-E23B613C6308}" destId="{4C0A5B13-94C0-4E40-992B-C02DB6CE8B00}" srcOrd="2" destOrd="0" presId="urn:microsoft.com/office/officeart/2018/2/layout/IconLabelList"/>
    <dgm:cxn modelId="{5898396F-968B-4B98-ABA4-DDB654658B43}" type="presParOf" srcId="{E6EEE0EA-F817-4E15-BCE3-2B976D326B14}" destId="{6C31C453-012D-48DD-8FE1-EB0660C161C7}" srcOrd="13" destOrd="0" presId="urn:microsoft.com/office/officeart/2018/2/layout/IconLabelList"/>
    <dgm:cxn modelId="{8C8B6B6E-50F6-46ED-AC0B-5809EED2949F}" type="presParOf" srcId="{E6EEE0EA-F817-4E15-BCE3-2B976D326B14}" destId="{915AA7BB-A9A2-44E5-A67C-4762474A4D61}" srcOrd="14" destOrd="0" presId="urn:microsoft.com/office/officeart/2018/2/layout/IconLabelList"/>
    <dgm:cxn modelId="{6726FFF2-A21A-4D00-8671-ED05D68A89DF}" type="presParOf" srcId="{915AA7BB-A9A2-44E5-A67C-4762474A4D61}" destId="{F604F298-179D-421E-8316-B4BACEF40531}" srcOrd="0" destOrd="0" presId="urn:microsoft.com/office/officeart/2018/2/layout/IconLabelList"/>
    <dgm:cxn modelId="{8AB532D7-70EF-47DB-99F3-B5DFEB91259F}" type="presParOf" srcId="{915AA7BB-A9A2-44E5-A67C-4762474A4D61}" destId="{E335B0EF-DDCD-44E4-890A-95C64416EDEE}" srcOrd="1" destOrd="0" presId="urn:microsoft.com/office/officeart/2018/2/layout/IconLabelList"/>
    <dgm:cxn modelId="{B8A6BE8C-BA92-498B-838C-8F4B0D0CB057}" type="presParOf" srcId="{915AA7BB-A9A2-44E5-A67C-4762474A4D61}" destId="{46BA5B4B-3F46-46EC-995B-60F45483234C}" srcOrd="2" destOrd="0" presId="urn:microsoft.com/office/officeart/2018/2/layout/IconLabelList"/>
    <dgm:cxn modelId="{344B2B51-6155-4996-8980-386EC208AC35}" type="presParOf" srcId="{E6EEE0EA-F817-4E15-BCE3-2B976D326B14}" destId="{48D7D692-4F1A-4513-9FA2-6AA65F59C3B0}" srcOrd="15" destOrd="0" presId="urn:microsoft.com/office/officeart/2018/2/layout/IconLabelList"/>
    <dgm:cxn modelId="{3A2C015E-0DB7-4272-B072-4C18BDEE3D63}" type="presParOf" srcId="{E6EEE0EA-F817-4E15-BCE3-2B976D326B14}" destId="{5BDC1E46-4619-4723-BC08-689D41DCFAEF}" srcOrd="16" destOrd="0" presId="urn:microsoft.com/office/officeart/2018/2/layout/IconLabelList"/>
    <dgm:cxn modelId="{A37A4DA1-12C9-476C-A037-8B2D0B3A5F94}" type="presParOf" srcId="{5BDC1E46-4619-4723-BC08-689D41DCFAEF}" destId="{01AB8657-E9D9-42A9-AB33-F295E3462DCF}" srcOrd="0" destOrd="0" presId="urn:microsoft.com/office/officeart/2018/2/layout/IconLabelList"/>
    <dgm:cxn modelId="{F7E93BFA-477D-4A6F-945B-6320CE40A0BC}" type="presParOf" srcId="{5BDC1E46-4619-4723-BC08-689D41DCFAEF}" destId="{C1D40303-2280-4C4A-A9F4-BAE651F01B9E}" srcOrd="1" destOrd="0" presId="urn:microsoft.com/office/officeart/2018/2/layout/IconLabelList"/>
    <dgm:cxn modelId="{3FC7CB2E-6D29-4114-BF80-9856B03A02B7}" type="presParOf" srcId="{5BDC1E46-4619-4723-BC08-689D41DCFAEF}" destId="{7049FE1D-DA4B-4922-ACC4-1F954CF1959E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CB6FE0-9FE7-4018-A7B2-77D7E2929E44}">
      <dsp:nvSpPr>
        <dsp:cNvPr id="0" name=""/>
        <dsp:cNvSpPr/>
      </dsp:nvSpPr>
      <dsp:spPr>
        <a:xfrm>
          <a:off x="538582" y="262201"/>
          <a:ext cx="528398" cy="52839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72E68F-7A32-4A5C-AC9D-D496602D82B0}">
      <dsp:nvSpPr>
        <dsp:cNvPr id="0" name=""/>
        <dsp:cNvSpPr/>
      </dsp:nvSpPr>
      <dsp:spPr>
        <a:xfrm>
          <a:off x="215672" y="997435"/>
          <a:ext cx="1174218" cy="46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PROJECT DEFINITION </a:t>
          </a:r>
        </a:p>
      </dsp:txBody>
      <dsp:txXfrm>
        <a:off x="215672" y="997435"/>
        <a:ext cx="1174218" cy="469687"/>
      </dsp:txXfrm>
    </dsp:sp>
    <dsp:sp modelId="{36AE7089-7CF4-4D90-95B5-C6E65D573512}">
      <dsp:nvSpPr>
        <dsp:cNvPr id="0" name=""/>
        <dsp:cNvSpPr/>
      </dsp:nvSpPr>
      <dsp:spPr>
        <a:xfrm>
          <a:off x="1918289" y="262201"/>
          <a:ext cx="528398" cy="52839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DB3FDA-8B70-4FF5-B09F-82258879FBC3}">
      <dsp:nvSpPr>
        <dsp:cNvPr id="0" name=""/>
        <dsp:cNvSpPr/>
      </dsp:nvSpPr>
      <dsp:spPr>
        <a:xfrm>
          <a:off x="1595379" y="997435"/>
          <a:ext cx="1174218" cy="46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FEATURES </a:t>
          </a:r>
        </a:p>
      </dsp:txBody>
      <dsp:txXfrm>
        <a:off x="1595379" y="997435"/>
        <a:ext cx="1174218" cy="469687"/>
      </dsp:txXfrm>
    </dsp:sp>
    <dsp:sp modelId="{3BD7833B-E10D-411B-9716-AE4CD44B77A5}">
      <dsp:nvSpPr>
        <dsp:cNvPr id="0" name=""/>
        <dsp:cNvSpPr/>
      </dsp:nvSpPr>
      <dsp:spPr>
        <a:xfrm>
          <a:off x="3297996" y="262201"/>
          <a:ext cx="528398" cy="52839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CD27D9-F040-41E9-A7C6-14E932E4B720}">
      <dsp:nvSpPr>
        <dsp:cNvPr id="0" name=""/>
        <dsp:cNvSpPr/>
      </dsp:nvSpPr>
      <dsp:spPr>
        <a:xfrm>
          <a:off x="2975086" y="997435"/>
          <a:ext cx="1174218" cy="46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400" kern="1200" dirty="0"/>
            <a:t>SIMILAR PROJECTS</a:t>
          </a:r>
          <a:endParaRPr lang="en-US" sz="1400" kern="1200" dirty="0"/>
        </a:p>
      </dsp:txBody>
      <dsp:txXfrm>
        <a:off x="2975086" y="997435"/>
        <a:ext cx="1174218" cy="469687"/>
      </dsp:txXfrm>
    </dsp:sp>
    <dsp:sp modelId="{3364EF41-F6DC-4A3B-9CA4-59E214E32E63}">
      <dsp:nvSpPr>
        <dsp:cNvPr id="0" name=""/>
        <dsp:cNvSpPr/>
      </dsp:nvSpPr>
      <dsp:spPr>
        <a:xfrm>
          <a:off x="4677703" y="262201"/>
          <a:ext cx="528398" cy="52839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CA114F-2743-4516-B82B-F107BE702BF0}">
      <dsp:nvSpPr>
        <dsp:cNvPr id="0" name=""/>
        <dsp:cNvSpPr/>
      </dsp:nvSpPr>
      <dsp:spPr>
        <a:xfrm>
          <a:off x="4354793" y="997435"/>
          <a:ext cx="1174218" cy="46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WORK PLAN</a:t>
          </a:r>
        </a:p>
      </dsp:txBody>
      <dsp:txXfrm>
        <a:off x="4354793" y="997435"/>
        <a:ext cx="1174218" cy="469687"/>
      </dsp:txXfrm>
    </dsp:sp>
    <dsp:sp modelId="{A9C4A490-F501-4BD9-84AC-2FE9D9B68BE4}">
      <dsp:nvSpPr>
        <dsp:cNvPr id="0" name=""/>
        <dsp:cNvSpPr/>
      </dsp:nvSpPr>
      <dsp:spPr>
        <a:xfrm>
          <a:off x="538582" y="1760677"/>
          <a:ext cx="528398" cy="528398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BAF8E3-37B8-4084-A1F8-8CB8C325CEF3}">
      <dsp:nvSpPr>
        <dsp:cNvPr id="0" name=""/>
        <dsp:cNvSpPr/>
      </dsp:nvSpPr>
      <dsp:spPr>
        <a:xfrm>
          <a:off x="215672" y="2495911"/>
          <a:ext cx="1174218" cy="46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METHODS</a:t>
          </a:r>
          <a:r>
            <a:rPr lang="tr-TR" sz="1400" kern="1200" dirty="0"/>
            <a:t> &amp; TECHNOLOGIES</a:t>
          </a:r>
          <a:r>
            <a:rPr lang="en-US" sz="1400" kern="1200" dirty="0"/>
            <a:t> </a:t>
          </a:r>
        </a:p>
      </dsp:txBody>
      <dsp:txXfrm>
        <a:off x="215672" y="2495911"/>
        <a:ext cx="1174218" cy="469687"/>
      </dsp:txXfrm>
    </dsp:sp>
    <dsp:sp modelId="{FF3FABC0-2BBF-43B2-9E4F-E6E1D5DA29FE}">
      <dsp:nvSpPr>
        <dsp:cNvPr id="0" name=""/>
        <dsp:cNvSpPr/>
      </dsp:nvSpPr>
      <dsp:spPr>
        <a:xfrm>
          <a:off x="4705189" y="1834742"/>
          <a:ext cx="528398" cy="528398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6A3D81-2BEF-4733-B1E2-8839F42AA000}">
      <dsp:nvSpPr>
        <dsp:cNvPr id="0" name=""/>
        <dsp:cNvSpPr/>
      </dsp:nvSpPr>
      <dsp:spPr>
        <a:xfrm>
          <a:off x="1706495" y="2495911"/>
          <a:ext cx="1174218" cy="46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EXPECTED OUTPUTS</a:t>
          </a:r>
        </a:p>
      </dsp:txBody>
      <dsp:txXfrm>
        <a:off x="1706495" y="2495911"/>
        <a:ext cx="1174218" cy="469687"/>
      </dsp:txXfrm>
    </dsp:sp>
    <dsp:sp modelId="{061AF507-A78A-4313-9FAD-165B77CEAE93}">
      <dsp:nvSpPr>
        <dsp:cNvPr id="0" name=""/>
        <dsp:cNvSpPr/>
      </dsp:nvSpPr>
      <dsp:spPr>
        <a:xfrm>
          <a:off x="2043721" y="1834742"/>
          <a:ext cx="528398" cy="528398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0A5B13-94C0-4E40-992B-C02DB6CE8B00}">
      <dsp:nvSpPr>
        <dsp:cNvPr id="0" name=""/>
        <dsp:cNvSpPr/>
      </dsp:nvSpPr>
      <dsp:spPr>
        <a:xfrm>
          <a:off x="2975086" y="2495911"/>
          <a:ext cx="1174218" cy="46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400" kern="1200" dirty="0"/>
            <a:t>DEMO</a:t>
          </a:r>
          <a:endParaRPr lang="en-US" sz="1400" kern="1200" dirty="0"/>
        </a:p>
      </dsp:txBody>
      <dsp:txXfrm>
        <a:off x="2975086" y="2495911"/>
        <a:ext cx="1174218" cy="469687"/>
      </dsp:txXfrm>
    </dsp:sp>
    <dsp:sp modelId="{F604F298-179D-421E-8316-B4BACEF40531}">
      <dsp:nvSpPr>
        <dsp:cNvPr id="0" name=""/>
        <dsp:cNvSpPr/>
      </dsp:nvSpPr>
      <dsp:spPr>
        <a:xfrm>
          <a:off x="3310546" y="1834742"/>
          <a:ext cx="528398" cy="528398"/>
        </a:xfrm>
        <a:prstGeom prst="rect">
          <a:avLst/>
        </a:prstGeom>
        <a:blipFill>
          <a:blip xmlns:r="http://schemas.openxmlformats.org/officeDocument/2006/relationships"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BA5B4B-3F46-46EC-995B-60F45483234C}">
      <dsp:nvSpPr>
        <dsp:cNvPr id="0" name=""/>
        <dsp:cNvSpPr/>
      </dsp:nvSpPr>
      <dsp:spPr>
        <a:xfrm>
          <a:off x="4354793" y="2495911"/>
          <a:ext cx="1174218" cy="46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400" kern="1200" dirty="0"/>
            <a:t>POTENTIAL RISKS</a:t>
          </a:r>
          <a:endParaRPr lang="en-US" sz="1400" kern="1200" dirty="0"/>
        </a:p>
      </dsp:txBody>
      <dsp:txXfrm>
        <a:off x="4354793" y="2495911"/>
        <a:ext cx="1174218" cy="469687"/>
      </dsp:txXfrm>
    </dsp:sp>
    <dsp:sp modelId="{01AB8657-E9D9-42A9-AB33-F295E3462DCF}">
      <dsp:nvSpPr>
        <dsp:cNvPr id="0" name=""/>
        <dsp:cNvSpPr/>
      </dsp:nvSpPr>
      <dsp:spPr>
        <a:xfrm>
          <a:off x="2608143" y="3259153"/>
          <a:ext cx="528398" cy="528398"/>
        </a:xfrm>
        <a:prstGeom prst="rect">
          <a:avLst/>
        </a:prstGeom>
        <a:blipFill>
          <a:blip xmlns:r="http://schemas.openxmlformats.org/officeDocument/2006/relationships"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49FE1D-DA4B-4922-ACC4-1F954CF1959E}">
      <dsp:nvSpPr>
        <dsp:cNvPr id="0" name=""/>
        <dsp:cNvSpPr/>
      </dsp:nvSpPr>
      <dsp:spPr>
        <a:xfrm>
          <a:off x="2285233" y="3994387"/>
          <a:ext cx="1174218" cy="46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QUESTIONS</a:t>
          </a:r>
          <a:endParaRPr lang="en-US" sz="1400" kern="1200" dirty="0"/>
        </a:p>
      </dsp:txBody>
      <dsp:txXfrm>
        <a:off x="2285233" y="3994387"/>
        <a:ext cx="1174218" cy="4696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602C226-CD0A-7001-1829-70EE82FA4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219875DE-C8A5-ADC7-BCAF-72983CDF70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11D95DBD-910C-9506-208E-C475CF5A5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40C6-1847-4159-AC87-33BA3229DE6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8A7BE11C-CCD4-E343-CDED-1BD21BAF7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0F691E0-9D94-E2E0-C4A7-CD8323305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108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514D0EB-58C0-C451-0E23-AFA5CD09B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887CF0C3-72E6-A8F6-D12A-61111DEE96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9E67D3C4-CCD0-9C18-603D-B991FF74A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40C6-1847-4159-AC87-33BA3229DE6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D8928BBC-55FE-6EA6-E884-D12040183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AC24DAC-C4D9-81AF-8500-B02CFB871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55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D7FB2394-A0CB-A0D4-29D3-B4F1D34B3C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28E30F48-817C-5AAE-5FAE-FB933CCBE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D84831E9-EF6C-0ACC-0B74-94FBCBC3D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40C6-1847-4159-AC87-33BA3229DE6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CC5EB0E1-6900-8E76-3F86-4BC44EE90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54FB9CD-FFEA-E91B-BF0A-6DFDEAE2E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266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AB2ABF4-DFBB-E2C9-D6DC-7745BA5F6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F38F4C5-BD0C-C6FE-4318-5A81947250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051F39F1-3772-D75B-C78D-75A69C89F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40C6-1847-4159-AC87-33BA3229DE6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759D3991-8F53-1D18-4E8D-E02BC2127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3EA2993-210C-516F-574D-B56906B19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465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5283D1A-A162-0B14-919B-2D5C4F376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F1617A13-2CBA-0DC8-87CD-50A14FEF59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96D5206F-AF49-DF6D-BFA0-9AFBF7B48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40C6-1847-4159-AC87-33BA3229DE6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2EC42052-EDE6-01A5-816D-E4C90BEB1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4D77AB6-346F-4424-AD3A-D7470DE95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212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278C2F1-D526-2555-4B44-7E0DF3F3C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685A66A-8EAE-10C2-9BA7-495E6C624E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FE90D2DD-B66A-D4A3-B461-F7F991A796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F9333C03-CB2B-F07C-B6F6-7ECC49F92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40C6-1847-4159-AC87-33BA3229DE6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B38A530B-CEA9-59AE-57B7-3D5AD5923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240E22A8-BFEE-C84F-D637-8B087AB4D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393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8810D22-102E-4E06-F9F3-ED72E9FCC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775FF6E0-9755-3805-8743-E069F15841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9E734DBD-4AC5-5A2D-4543-AF2CB16F99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E581FA92-2C7A-ADFA-163E-AAF47A2996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7C99BA32-92C4-C259-C8C5-1345D38F28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770B2C69-EB48-C9B2-D13F-7949C9381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40C6-1847-4159-AC87-33BA3229DE6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9465857F-2C07-C647-3E0B-8FBE292EB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F4DBF8BD-4F09-853C-2B89-DF3F4F75B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222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A6F945F-45AB-FF31-6AD6-71AC7764A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36AF4F76-2EBE-418A-2E66-685BC6BF6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40C6-1847-4159-AC87-33BA3229DE6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0DDBBF9A-39BF-E56D-A50E-A8A0BAD32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C60EA1CB-0B2A-C327-D344-C0EF080AC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140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BBD603DC-4E4D-7346-C382-970C97037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40C6-1847-4159-AC87-33BA3229DE6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D17A2A93-BE2D-6EA2-B694-9E1D4A045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72D07C3B-0B80-F073-D0A8-C409A6710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930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E43188F-1652-0FA9-9B06-F3FDD6179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EC57EB5-D091-A709-FA5F-5B22A8A9FF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9E37DDA1-0033-04FD-BB38-C80A6BDB62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6B633FA4-7821-007D-5EEC-BC5D739B2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40C6-1847-4159-AC87-33BA3229DE6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0A2C3D53-3899-F9E8-F28E-1DF1804CE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AFC1FBD0-BB2B-7340-557C-5D55AD5B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32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FF0F0C0-0AF6-FA91-1CF9-86B8B6939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2D50A90C-60FB-854F-48CA-ECEED5A0E7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19114D71-12B4-1C33-7A9C-9DDF35767C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81623C12-DD8C-D8A3-1642-2D7375EEA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40C6-1847-4159-AC87-33BA3229DE6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3698C30F-7D50-2090-552B-E0E4D536F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B8693C2B-003A-5C4D-6D77-99494BB0A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403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EF7467CF-6364-E7DE-D831-687D4AD99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EE70B17E-5C1C-67BF-16AC-EFF9F5830D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D35ED54E-309F-FE52-CACA-6F52A63C58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8F40C6-1847-4159-AC87-33BA3229DE6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50EE577-81CC-F597-68CB-8B5B2AEEE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F60AB45-3080-694A-BF9B-54E1B87215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32D4BC-C638-45AE-85BB-1CC9F497E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283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pncGklmAa1U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e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!!BGRectangle">
            <a:extLst>
              <a:ext uri="{FF2B5EF4-FFF2-40B4-BE49-F238E27FC236}">
                <a16:creationId xmlns:a16="http://schemas.microsoft.com/office/drawing/2014/main" id="{25E8815A-9407-4234-B08F-A1E49DCD7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618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D72D4D1-076F-49D3-9889-EFC4F6D7C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1" name="Resim 40">
            <a:extLst>
              <a:ext uri="{FF2B5EF4-FFF2-40B4-BE49-F238E27FC236}">
                <a16:creationId xmlns:a16="http://schemas.microsoft.com/office/drawing/2014/main" id="{A249B6B6-B17C-B6DF-767A-95AF9968BD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105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5059D30E-7A1E-FA23-7F73-0BAA5D49A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tr-TR" dirty="0">
                <a:solidFill>
                  <a:schemeClr val="bg1"/>
                </a:solidFill>
              </a:rPr>
              <a:t>BEYBLADE AR GAME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9" name="!!Line">
            <a:extLst>
              <a:ext uri="{FF2B5EF4-FFF2-40B4-BE49-F238E27FC236}">
                <a16:creationId xmlns:a16="http://schemas.microsoft.com/office/drawing/2014/main" id="{C9C56819-FD02-4626-ABF5-85C7463C9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0580" y="2057400"/>
            <a:ext cx="27432" cy="27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2CE5D0E-DA9B-58A6-3CC8-8349E6D3CC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r>
              <a:rPr lang="tr-TR" sz="2000" b="1" i="0" dirty="0">
                <a:solidFill>
                  <a:schemeClr val="bg1"/>
                </a:solidFill>
                <a:effectLst/>
                <a:latin typeface="kelly slab"/>
              </a:rPr>
              <a:t>                                                                        </a:t>
            </a: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en-US" sz="2000" b="1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106C4D2B-8F5B-84A7-D021-61FF2DFB4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723146" y="762001"/>
            <a:ext cx="2649855" cy="576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112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5CFC2DE4-311D-444A-CB36-61859E296E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443" r="4428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308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D59E55D5-5237-33CE-40A0-5483DCA99A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76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9698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DE9DC7EC-48E4-E139-36B8-715AB8B00B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030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935D0ADF-C7D6-B77B-5A51-AF1EDBCA24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1146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D4A62C4F-FE4A-583E-D480-9E711067B5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1053"/>
          <a:stretch/>
        </p:blipFill>
        <p:spPr>
          <a:xfrm>
            <a:off x="0" y="1"/>
            <a:ext cx="12191980" cy="6857999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F62A4073-1DCD-6964-F076-13C93F9DF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0" y="1077973"/>
            <a:ext cx="105156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tr-TR" dirty="0">
                <a:solidFill>
                  <a:srgbClr val="FFFFFF"/>
                </a:solidFill>
              </a:rPr>
              <a:t>DEMO</a:t>
            </a:r>
            <a:br>
              <a:rPr lang="tr-TR" dirty="0">
                <a:solidFill>
                  <a:srgbClr val="FFFFFF"/>
                </a:solidFill>
              </a:rPr>
            </a:br>
            <a:r>
              <a:rPr lang="tr-TR" b="0" i="0" dirty="0">
                <a:effectLst/>
                <a:latin typeface="gg sans"/>
                <a:hlinkClick r:id="rId3" tooltip="https://youtu.be/pncGklmAa1U"/>
              </a:rPr>
              <a:t>https://youtu.be/pncGklmAa1U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35011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32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sim 9">
            <a:extLst>
              <a:ext uri="{FF2B5EF4-FFF2-40B4-BE49-F238E27FC236}">
                <a16:creationId xmlns:a16="http://schemas.microsoft.com/office/drawing/2014/main" id="{4F843BE8-B2A5-542B-43DE-7EE8CA2466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1053"/>
          <a:stretch/>
        </p:blipFill>
        <p:spPr>
          <a:xfrm>
            <a:off x="0" y="1"/>
            <a:ext cx="12191980" cy="6857999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CC2DC3B8-DFA0-8A51-2CD2-65C184A07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POTENTIAL RISKS</a:t>
            </a:r>
            <a:br>
              <a:rPr lang="en-US" sz="4000" dirty="0">
                <a:solidFill>
                  <a:srgbClr val="FFFFFF"/>
                </a:solidFill>
              </a:rPr>
            </a:br>
            <a:endParaRPr lang="en-US" sz="4000" dirty="0">
              <a:solidFill>
                <a:srgbClr val="FFFFFF"/>
              </a:solidFill>
            </a:endParaRPr>
          </a:p>
        </p:txBody>
      </p:sp>
      <p:cxnSp>
        <p:nvCxnSpPr>
          <p:cNvPr id="50" name="Straight Connector 34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İçerik Yer Tutucusu 2">
            <a:extLst>
              <a:ext uri="{FF2B5EF4-FFF2-40B4-BE49-F238E27FC236}">
                <a16:creationId xmlns:a16="http://schemas.microsoft.com/office/drawing/2014/main" id="{33BC4318-CE0B-045B-8AB2-977BE85252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80" y="1322231"/>
            <a:ext cx="5744685" cy="4469907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When creating an augmented reality environment on mobile, problems arise if the user's phone does not meet the system requirements.</a:t>
            </a:r>
            <a:endParaRPr lang="tr-TR" sz="20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The disadvantage of the multiplayer mode is that, unlike the single player mode, there is network latency.</a:t>
            </a:r>
            <a:endParaRPr lang="tr-TR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14963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Resim 9" descr="Background pattern&#10;&#10;Description automatically generated">
            <a:extLst>
              <a:ext uri="{FF2B5EF4-FFF2-40B4-BE49-F238E27FC236}">
                <a16:creationId xmlns:a16="http://schemas.microsoft.com/office/drawing/2014/main" id="{D4A62C4F-FE4A-583E-D480-9E711067B5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1" b="21032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F62A4073-1DCD-6964-F076-13C93F9DF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7048" y="1124712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>
                <a:solidFill>
                  <a:srgbClr val="FFFFFF"/>
                </a:solidFill>
              </a:rPr>
              <a:t>QUESTIONS ?</a:t>
            </a:r>
            <a:endParaRPr lang="en-US" sz="6600" dirty="0">
              <a:solidFill>
                <a:srgbClr val="FFFFFF"/>
              </a:solidFill>
            </a:endParaRPr>
          </a:p>
        </p:txBody>
      </p:sp>
      <p:sp>
        <p:nvSpPr>
          <p:cNvPr id="47" name="sketchy box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sketchy line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1275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2400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D4A62C4F-FE4A-583E-D480-9E711067B5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1" b="21032"/>
          <a:stretch/>
        </p:blipFill>
        <p:spPr>
          <a:xfrm>
            <a:off x="22" y="10"/>
            <a:ext cx="12188930" cy="685799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F62A4073-1DCD-6964-F076-13C93F9DF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76" y="957757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tr-TR" sz="6600" dirty="0">
                <a:solidFill>
                  <a:srgbClr val="FFFFFF"/>
                </a:solidFill>
              </a:rPr>
              <a:t>THANK YOU FOR LISTENING! </a:t>
            </a:r>
            <a:r>
              <a:rPr lang="tr-TR" sz="6600" dirty="0">
                <a:solidFill>
                  <a:srgbClr val="FFFFFF"/>
                </a:solidFill>
                <a:sym typeface="Wingdings" panose="05000000000000000000" pitchFamily="2" charset="2"/>
              </a:rPr>
              <a:t></a:t>
            </a:r>
            <a:endParaRPr lang="en-US" sz="6600" dirty="0">
              <a:solidFill>
                <a:srgbClr val="FFFFFF"/>
              </a:solidFill>
            </a:endParaRPr>
          </a:p>
        </p:txBody>
      </p:sp>
      <p:sp>
        <p:nvSpPr>
          <p:cNvPr id="29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6894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!!BGRectangle">
            <a:extLst>
              <a:ext uri="{FF2B5EF4-FFF2-40B4-BE49-F238E27FC236}">
                <a16:creationId xmlns:a16="http://schemas.microsoft.com/office/drawing/2014/main" id="{25E8815A-9407-4234-B08F-A1E49DCD7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618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D72D4D1-076F-49D3-9889-EFC4F6D7C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1" name="Resim 40">
            <a:extLst>
              <a:ext uri="{FF2B5EF4-FFF2-40B4-BE49-F238E27FC236}">
                <a16:creationId xmlns:a16="http://schemas.microsoft.com/office/drawing/2014/main" id="{A249B6B6-B17C-B6DF-767A-95AF9968BD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105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5059D30E-7A1E-FA23-7F73-0BAA5D49A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03" y="957695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tr-TR" dirty="0">
                <a:solidFill>
                  <a:schemeClr val="bg1"/>
                </a:solidFill>
              </a:rPr>
              <a:t>OUR TEAM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9" name="!!Line">
            <a:extLst>
              <a:ext uri="{FF2B5EF4-FFF2-40B4-BE49-F238E27FC236}">
                <a16:creationId xmlns:a16="http://schemas.microsoft.com/office/drawing/2014/main" id="{C9C56819-FD02-4626-ABF5-85C7463C9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0580" y="2057400"/>
            <a:ext cx="27432" cy="27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2CE5D0E-DA9B-58A6-3CC8-8349E6D3CC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1628" y="1549803"/>
            <a:ext cx="6377769" cy="4930246"/>
          </a:xfrm>
        </p:spPr>
        <p:txBody>
          <a:bodyPr anchor="ctr">
            <a:normAutofit/>
          </a:bodyPr>
          <a:lstStyle/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r>
              <a:rPr lang="en-US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Ahmet F</a:t>
            </a:r>
            <a:r>
              <a:rPr lang="tr-TR" sz="20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aruk</a:t>
            </a:r>
            <a:r>
              <a:rPr lang="en-US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tr-TR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İLOĞLU                        </a:t>
            </a:r>
          </a:p>
          <a:p>
            <a:pPr marL="0" indent="0" fontAlgn="base">
              <a:buNone/>
            </a:pPr>
            <a:r>
              <a:rPr lang="en-US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Ayşe Ö</a:t>
            </a:r>
            <a:r>
              <a:rPr lang="tr-TR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ZTAN     </a:t>
            </a:r>
          </a:p>
          <a:p>
            <a:pPr marL="0" indent="0" fontAlgn="base">
              <a:buNone/>
            </a:pPr>
            <a:r>
              <a:rPr lang="en-US" sz="2000" b="1" i="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Doğa</a:t>
            </a:r>
            <a:r>
              <a:rPr lang="en-US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D</a:t>
            </a:r>
            <a:r>
              <a:rPr lang="tr-TR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ÜZGÖL     </a:t>
            </a:r>
          </a:p>
          <a:p>
            <a:pPr marL="0" indent="0" fontAlgn="base">
              <a:buNone/>
            </a:pPr>
            <a:r>
              <a:rPr lang="tr-TR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Egemen CENGİZ             </a:t>
            </a:r>
            <a:r>
              <a:rPr lang="tr-TR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                          </a:t>
            </a:r>
          </a:p>
          <a:p>
            <a:pPr marL="0" indent="0" fontAlgn="base">
              <a:buNone/>
            </a:pPr>
            <a:r>
              <a:rPr lang="en-US" sz="2000" b="1" i="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Erce</a:t>
            </a:r>
            <a:r>
              <a:rPr lang="en-US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tr-TR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ALTUN</a:t>
            </a:r>
            <a:endParaRPr lang="en-US" sz="2000" b="1" i="0" dirty="0">
              <a:solidFill>
                <a:schemeClr val="bg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fontAlgn="base">
              <a:buNone/>
            </a:pPr>
            <a:r>
              <a:rPr lang="tr-TR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                                                                       </a:t>
            </a: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en-US" sz="2000" b="1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873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6FF10DD0-71FE-9D72-CD3E-0AB70C413B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21053"/>
          <a:stretch/>
        </p:blipFill>
        <p:spPr>
          <a:xfrm>
            <a:off x="-741" y="1"/>
            <a:ext cx="12191980" cy="6857999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CD83DDBA-6D09-6364-E0CB-DE284E984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tr-TR" sz="4000">
                <a:solidFill>
                  <a:srgbClr val="FFFFFF"/>
                </a:solidFill>
              </a:rPr>
              <a:t>CONTENTS</a:t>
            </a:r>
            <a:endParaRPr lang="en-US" sz="4000">
              <a:solidFill>
                <a:srgbClr val="FFFFFF"/>
              </a:solidFill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İçerik Yer Tutucusu 2">
            <a:extLst>
              <a:ext uri="{FF2B5EF4-FFF2-40B4-BE49-F238E27FC236}">
                <a16:creationId xmlns:a16="http://schemas.microsoft.com/office/drawing/2014/main" id="{D4EBE191-30C8-EC81-EDF8-31ADE735B2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0104831"/>
              </p:ext>
            </p:extLst>
          </p:nvPr>
        </p:nvGraphicFramePr>
        <p:xfrm>
          <a:off x="5155379" y="1065862"/>
          <a:ext cx="5744685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91265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!!BGRectangle">
            <a:extLst>
              <a:ext uri="{FF2B5EF4-FFF2-40B4-BE49-F238E27FC236}">
                <a16:creationId xmlns:a16="http://schemas.microsoft.com/office/drawing/2014/main" id="{25E8815A-9407-4234-B08F-A1E49DCD7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618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D72D4D1-076F-49D3-9889-EFC4F6D7C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Resim 6">
            <a:extLst>
              <a:ext uri="{FF2B5EF4-FFF2-40B4-BE49-F238E27FC236}">
                <a16:creationId xmlns:a16="http://schemas.microsoft.com/office/drawing/2014/main" id="{D90BEC12-679B-F611-60B3-83DBD461EB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105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737774E8-A4A4-7EA7-6628-037E36DFE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35451" y="475756"/>
            <a:ext cx="4668012" cy="5894123"/>
          </a:xfrm>
        </p:spPr>
        <p:txBody>
          <a:bodyPr>
            <a:normAutofit/>
          </a:bodyPr>
          <a:lstStyle/>
          <a:p>
            <a:pPr algn="r"/>
            <a:r>
              <a:rPr lang="tr-TR" dirty="0">
                <a:solidFill>
                  <a:schemeClr val="bg1"/>
                </a:solidFill>
              </a:rPr>
              <a:t>PROJECT DEFINITION</a:t>
            </a:r>
            <a:endParaRPr lang="en-US" dirty="0">
              <a:ln w="22225">
                <a:solidFill>
                  <a:srgbClr val="FFFFFF"/>
                </a:solidFill>
              </a:ln>
              <a:solidFill>
                <a:schemeClr val="bg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2" name="!!Line">
            <a:extLst>
              <a:ext uri="{FF2B5EF4-FFF2-40B4-BE49-F238E27FC236}">
                <a16:creationId xmlns:a16="http://schemas.microsoft.com/office/drawing/2014/main" id="{C9C56819-FD02-4626-ABF5-85C7463C9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0580" y="2057400"/>
            <a:ext cx="27432" cy="27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20F4191-3B6B-3738-15B8-C5B05CE366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 our project, it is aimed to develop the strategic Beyblade game played on the arena, which we place on a 3D virtual plane integrated into the real world. Our project can be played both in single and multiplayer. In the single-player game, the difficulty of the game can be adjusted so that the artificial intelligence will fight the user accordingly. </a:t>
            </a:r>
          </a:p>
        </p:txBody>
      </p:sp>
    </p:spTree>
    <p:extLst>
      <p:ext uri="{BB962C8B-B14F-4D97-AF65-F5344CB8AC3E}">
        <p14:creationId xmlns:p14="http://schemas.microsoft.com/office/powerpoint/2010/main" val="1313232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!!BGRectangle">
            <a:extLst>
              <a:ext uri="{FF2B5EF4-FFF2-40B4-BE49-F238E27FC236}">
                <a16:creationId xmlns:a16="http://schemas.microsoft.com/office/drawing/2014/main" id="{25E8815A-9407-4234-B08F-A1E49DCD7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618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D72D4D1-076F-49D3-9889-EFC4F6D7C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1" name="Resim 40">
            <a:extLst>
              <a:ext uri="{FF2B5EF4-FFF2-40B4-BE49-F238E27FC236}">
                <a16:creationId xmlns:a16="http://schemas.microsoft.com/office/drawing/2014/main" id="{A249B6B6-B17C-B6DF-767A-95AF9968BD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105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5059D30E-7A1E-FA23-7F73-0BAA5D49A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359" y="1185818"/>
            <a:ext cx="3494362" cy="4930246"/>
          </a:xfrm>
        </p:spPr>
        <p:txBody>
          <a:bodyPr>
            <a:normAutofit/>
          </a:bodyPr>
          <a:lstStyle/>
          <a:p>
            <a:pPr algn="r" fontAlgn="base"/>
            <a:r>
              <a:rPr lang="en-US" dirty="0">
                <a:solidFill>
                  <a:schemeClr val="bg1"/>
                </a:solidFill>
                <a:effectLst/>
              </a:rPr>
              <a:t>FEATURES</a:t>
            </a:r>
            <a:br>
              <a:rPr lang="en-US" dirty="0">
                <a:solidFill>
                  <a:schemeClr val="bg1"/>
                </a:solidFill>
                <a:effectLst/>
              </a:rPr>
            </a:br>
            <a:endParaRPr lang="en-US" dirty="0">
              <a:solidFill>
                <a:schemeClr val="bg1"/>
              </a:solidFill>
              <a:effectLst/>
            </a:endParaRPr>
          </a:p>
        </p:txBody>
      </p:sp>
      <p:sp>
        <p:nvSpPr>
          <p:cNvPr id="69" name="!!Line">
            <a:extLst>
              <a:ext uri="{FF2B5EF4-FFF2-40B4-BE49-F238E27FC236}">
                <a16:creationId xmlns:a16="http://schemas.microsoft.com/office/drawing/2014/main" id="{C9C56819-FD02-4626-ABF5-85C7463C9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0580" y="2057400"/>
            <a:ext cx="27432" cy="27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2CE5D0E-DA9B-58A6-3CC8-8349E6D3CC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 lnSpcReduction="10000"/>
          </a:bodyPr>
          <a:lstStyle/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algn="l" fontAlgn="base"/>
            <a:r>
              <a:rPr lang="en-US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Single</a:t>
            </a:r>
            <a:r>
              <a:rPr lang="tr-TR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player Mode</a:t>
            </a:r>
            <a:r>
              <a:rPr lang="tr-TR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the single-player game, the difficulty of the game can be adjusted so that the artificial intelligence will fight the user accordingly. The AI ​​will use damage against the user according to the user's skill usage or at his own will. </a:t>
            </a: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 fontAlgn="base"/>
            <a:r>
              <a:rPr lang="en-US" sz="2000" b="1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Multiplayer Mode</a:t>
            </a:r>
            <a:r>
              <a:rPr lang="tr-TR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 multiplayer, players will be able to join the same lobby and play against each other.</a:t>
            </a:r>
          </a:p>
          <a:p>
            <a:pPr marL="0" indent="0" fontAlgn="base">
              <a:buNone/>
            </a:pPr>
            <a:endParaRPr lang="tr-TR" sz="24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tr-TR" sz="2000" b="1" i="0" dirty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dirty="0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en-US" sz="2000" b="1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00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32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sim 9">
            <a:extLst>
              <a:ext uri="{FF2B5EF4-FFF2-40B4-BE49-F238E27FC236}">
                <a16:creationId xmlns:a16="http://schemas.microsoft.com/office/drawing/2014/main" id="{4F843BE8-B2A5-542B-43DE-7EE8CA2466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1053"/>
          <a:stretch/>
        </p:blipFill>
        <p:spPr>
          <a:xfrm>
            <a:off x="0" y="1"/>
            <a:ext cx="12191980" cy="6857999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CC2DC3B8-DFA0-8A51-2CD2-65C184A07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tr-TR" sz="4000" dirty="0">
                <a:solidFill>
                  <a:srgbClr val="FFFFFF"/>
                </a:solidFill>
              </a:rPr>
              <a:t>SIMILAR PROJECTS</a:t>
            </a:r>
            <a:endParaRPr lang="en-US" sz="4000" dirty="0">
              <a:solidFill>
                <a:srgbClr val="FFFFFF"/>
              </a:solidFill>
            </a:endParaRPr>
          </a:p>
        </p:txBody>
      </p:sp>
      <p:cxnSp>
        <p:nvCxnSpPr>
          <p:cNvPr id="50" name="Straight Connector 34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7448CEF3-40DC-EC16-150B-D79DD4551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1807" y="4738006"/>
            <a:ext cx="5433133" cy="20179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D573C04-F490-0A39-A8C1-1DAF01B181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1806" y="2485749"/>
            <a:ext cx="5433134" cy="2086251"/>
          </a:xfrm>
          <a:prstGeom prst="rect">
            <a:avLst/>
          </a:prstGeom>
        </p:spPr>
      </p:pic>
      <p:pic>
        <p:nvPicPr>
          <p:cNvPr id="6" name="Picture 2" descr="Beyblade Battle - An AR Game screenshot-2">
            <a:extLst>
              <a:ext uri="{FF2B5EF4-FFF2-40B4-BE49-F238E27FC236}">
                <a16:creationId xmlns:a16="http://schemas.microsoft.com/office/drawing/2014/main" id="{90337C80-050E-15FB-DE8C-C3D1304AE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1810" y="166008"/>
            <a:ext cx="5433130" cy="2153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97271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D4A62C4F-FE4A-583E-D480-9E711067B5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105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F62A4073-1DCD-6964-F076-13C93F9DF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562" y="139400"/>
            <a:ext cx="10515600" cy="14427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tr-TR" dirty="0">
                <a:solidFill>
                  <a:srgbClr val="FFFFFF"/>
                </a:solidFill>
              </a:rPr>
              <a:t>WORK PLAN</a:t>
            </a:r>
            <a:br>
              <a:rPr lang="tr-TR" dirty="0">
                <a:solidFill>
                  <a:srgbClr val="FFFFFF"/>
                </a:solidFill>
              </a:rPr>
            </a:b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3FBD2-8BD7-F2F7-97EE-C3CB2F846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04658"/>
          </a:xfrm>
        </p:spPr>
        <p:txBody>
          <a:bodyPr/>
          <a:lstStyle/>
          <a:p>
            <a:endParaRPr lang="tr-T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F9210B-386E-0642-3ED1-4C9C8986B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543" y="1090202"/>
            <a:ext cx="11065538" cy="5387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629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!!BGRectangle">
            <a:extLst>
              <a:ext uri="{FF2B5EF4-FFF2-40B4-BE49-F238E27FC236}">
                <a16:creationId xmlns:a16="http://schemas.microsoft.com/office/drawing/2014/main" id="{25E8815A-9407-4234-B08F-A1E49DCD7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618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D72D4D1-076F-49D3-9889-EFC4F6D7C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1" name="Resim 40" descr="Background pattern&#10;&#10;Description automatically generated">
            <a:extLst>
              <a:ext uri="{FF2B5EF4-FFF2-40B4-BE49-F238E27FC236}">
                <a16:creationId xmlns:a16="http://schemas.microsoft.com/office/drawing/2014/main" id="{A249B6B6-B17C-B6DF-767A-95AF9968BD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1053"/>
          <a:stretch/>
        </p:blipFill>
        <p:spPr>
          <a:xfrm>
            <a:off x="20" y="8879"/>
            <a:ext cx="12191980" cy="6857999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5059D30E-7A1E-FA23-7F73-0BAA5D49A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824" y="957695"/>
            <a:ext cx="3741443" cy="4930246"/>
          </a:xfrm>
        </p:spPr>
        <p:txBody>
          <a:bodyPr>
            <a:normAutofit/>
          </a:bodyPr>
          <a:lstStyle/>
          <a:p>
            <a:pPr algn="ctr"/>
            <a:r>
              <a:rPr lang="tr-TR" dirty="0">
                <a:solidFill>
                  <a:srgbClr val="FFFFFF"/>
                </a:solidFill>
              </a:rPr>
              <a:t>METHODS &amp; </a:t>
            </a:r>
            <a:br>
              <a:rPr lang="tr-TR" dirty="0">
                <a:solidFill>
                  <a:srgbClr val="FFFFFF"/>
                </a:solidFill>
              </a:rPr>
            </a:br>
            <a:r>
              <a:rPr lang="tr-TR" dirty="0">
                <a:solidFill>
                  <a:srgbClr val="FFFFFF"/>
                </a:solidFill>
              </a:rPr>
              <a:t>TECHNOLOGIES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9" name="!!Line">
            <a:extLst>
              <a:ext uri="{FF2B5EF4-FFF2-40B4-BE49-F238E27FC236}">
                <a16:creationId xmlns:a16="http://schemas.microsoft.com/office/drawing/2014/main" id="{C9C56819-FD02-4626-ABF5-85C7463C9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0580" y="2057400"/>
            <a:ext cx="27432" cy="27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2CE5D0E-DA9B-58A6-3CC8-8349E6D3CC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 fontAlgn="base">
              <a:buNone/>
            </a:pPr>
            <a:endParaRPr lang="tr-TR" sz="2000" b="1" i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i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i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tr-TR" sz="2000" b="1" i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 i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r>
              <a:rPr lang="tr-TR" sz="2000" b="1" i="0">
                <a:solidFill>
                  <a:schemeClr val="bg1"/>
                </a:solidFill>
                <a:effectLst/>
                <a:latin typeface="kelly slab"/>
              </a:rPr>
              <a:t>                                                                        </a:t>
            </a:r>
          </a:p>
          <a:p>
            <a:pPr marL="0" indent="0" fontAlgn="base">
              <a:buNone/>
            </a:pPr>
            <a:endParaRPr lang="tr-TR" sz="2000" b="1" i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tr-TR" sz="2000" b="1" i="0">
              <a:solidFill>
                <a:schemeClr val="bg1"/>
              </a:solidFill>
              <a:effectLst/>
              <a:latin typeface="kelly slab"/>
            </a:endParaRPr>
          </a:p>
          <a:p>
            <a:pPr marL="0" indent="0" fontAlgn="base">
              <a:buNone/>
            </a:pPr>
            <a:endParaRPr lang="tr-TR" sz="2000" b="1">
              <a:solidFill>
                <a:schemeClr val="bg1"/>
              </a:solidFill>
              <a:latin typeface="kelly slab"/>
            </a:endParaRPr>
          </a:p>
          <a:p>
            <a:pPr marL="0" indent="0" fontAlgn="base">
              <a:buNone/>
            </a:pPr>
            <a:endParaRPr lang="en-US" sz="2000" b="1" i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4" name="Resim 3" descr="Logo, company name&#10;&#10;Description automatically generated">
            <a:extLst>
              <a:ext uri="{FF2B5EF4-FFF2-40B4-BE49-F238E27FC236}">
                <a16:creationId xmlns:a16="http://schemas.microsoft.com/office/drawing/2014/main" id="{4B15D00C-6F89-48B5-51E4-73DB66C709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2074" y="2488114"/>
            <a:ext cx="2709289" cy="1869408"/>
          </a:xfrm>
          <a:prstGeom prst="rect">
            <a:avLst/>
          </a:prstGeom>
        </p:spPr>
      </p:pic>
      <p:pic>
        <p:nvPicPr>
          <p:cNvPr id="5" name="Resim 4" descr="Icon&#10;&#10;Description automatically generated">
            <a:extLst>
              <a:ext uri="{FF2B5EF4-FFF2-40B4-BE49-F238E27FC236}">
                <a16:creationId xmlns:a16="http://schemas.microsoft.com/office/drawing/2014/main" id="{886BCE36-CC16-3C2F-3BF9-6ABB25DDDA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9843" y="604751"/>
            <a:ext cx="3044519" cy="1712541"/>
          </a:xfrm>
          <a:prstGeom prst="rect">
            <a:avLst/>
          </a:prstGeom>
        </p:spPr>
      </p:pic>
      <p:pic>
        <p:nvPicPr>
          <p:cNvPr id="6" name="İçerik Yer Tutucusu 3" descr="metin, karanlık, aydınlatılmış içeren bir resim&#10;&#10;Açıklama otomatik olarak oluşturuldu">
            <a:extLst>
              <a:ext uri="{FF2B5EF4-FFF2-40B4-BE49-F238E27FC236}">
                <a16:creationId xmlns:a16="http://schemas.microsoft.com/office/drawing/2014/main" id="{FC904A8A-8151-425B-EE6B-AD908CCAF4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1406" y="1077861"/>
            <a:ext cx="2709290" cy="982117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7" name="Resim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D1091D0F-03DE-D511-6AF4-A9E29A0880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21976" y="2488114"/>
            <a:ext cx="3620255" cy="1869408"/>
          </a:xfrm>
          <a:prstGeom prst="rect">
            <a:avLst/>
          </a:prstGeom>
        </p:spPr>
      </p:pic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195E9BC2-E2DC-2C5B-8BCF-AA61B03BD3E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1406" y="4699166"/>
            <a:ext cx="6630825" cy="164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638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98CAA313-20B4-79FF-EADB-4E63613CB7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0" r="3998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1740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252</Words>
  <Application>Microsoft Office PowerPoint</Application>
  <PresentationFormat>Widescreen</PresentationFormat>
  <Paragraphs>76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gg sans</vt:lpstr>
      <vt:lpstr>kelly slab</vt:lpstr>
      <vt:lpstr>Office Teması</vt:lpstr>
      <vt:lpstr>BEYBLADE AR GAME</vt:lpstr>
      <vt:lpstr>OUR TEAM</vt:lpstr>
      <vt:lpstr>CONTENTS</vt:lpstr>
      <vt:lpstr>PROJECT DEFINITION</vt:lpstr>
      <vt:lpstr>FEATURES </vt:lpstr>
      <vt:lpstr>SIMILAR PROJECTS</vt:lpstr>
      <vt:lpstr>WORK PLAN </vt:lpstr>
      <vt:lpstr>METHODS &amp;  TECHNOLOGIES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 https://youtu.be/pncGklmAa1U</vt:lpstr>
      <vt:lpstr>POTENTIAL RISKS </vt:lpstr>
      <vt:lpstr>QUESTIONS ?</vt:lpstr>
      <vt:lpstr>THANK YOU FOR LISTENING! 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BEYBLADE AR GAME</dc:title>
  <dc:creator>Ayşe ÖZTAN</dc:creator>
  <cp:lastModifiedBy>Erce ALTUN</cp:lastModifiedBy>
  <cp:revision>16</cp:revision>
  <dcterms:created xsi:type="dcterms:W3CDTF">2023-01-18T17:22:37Z</dcterms:created>
  <dcterms:modified xsi:type="dcterms:W3CDTF">2023-01-19T19:06:11Z</dcterms:modified>
</cp:coreProperties>
</file>

<file path=docProps/thumbnail.jpeg>
</file>